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9" r:id="rId4"/>
    <p:sldId id="258" r:id="rId5"/>
    <p:sldId id="260" r:id="rId6"/>
    <p:sldId id="261" r:id="rId7"/>
    <p:sldId id="304" r:id="rId8"/>
    <p:sldId id="262" r:id="rId9"/>
    <p:sldId id="263" r:id="rId10"/>
    <p:sldId id="265" r:id="rId11"/>
    <p:sldId id="267" r:id="rId12"/>
    <p:sldId id="268" r:id="rId13"/>
    <p:sldId id="269" r:id="rId14"/>
    <p:sldId id="266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1" r:id="rId26"/>
    <p:sldId id="280" r:id="rId27"/>
    <p:sldId id="282" r:id="rId28"/>
    <p:sldId id="302" r:id="rId29"/>
    <p:sldId id="30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87F7D8-9A9C-4F6B-AFE2-A342F763637C}" v="40" dt="2026-02-02T06:49:04.2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well, Elizabeth" userId="2ff282d8-4f0d-4115-a58b-23d4ad33c2a2" providerId="ADAL" clId="{C5362881-3C6E-46E2-A5AE-035EF95EB6A3}"/>
    <pc:docChg chg="custSel addSld modSld">
      <pc:chgData name="Sewell, Elizabeth" userId="2ff282d8-4f0d-4115-a58b-23d4ad33c2a2" providerId="ADAL" clId="{C5362881-3C6E-46E2-A5AE-035EF95EB6A3}" dt="2026-02-02T06:49:34.170" v="146" actId="404"/>
      <pc:docMkLst>
        <pc:docMk/>
      </pc:docMkLst>
      <pc:sldChg chg="modSp mod">
        <pc:chgData name="Sewell, Elizabeth" userId="2ff282d8-4f0d-4115-a58b-23d4ad33c2a2" providerId="ADAL" clId="{C5362881-3C6E-46E2-A5AE-035EF95EB6A3}" dt="2026-02-02T06:49:34.170" v="146" actId="404"/>
        <pc:sldMkLst>
          <pc:docMk/>
          <pc:sldMk cId="2521437719" sldId="256"/>
        </pc:sldMkLst>
        <pc:spChg chg="mod">
          <ac:chgData name="Sewell, Elizabeth" userId="2ff282d8-4f0d-4115-a58b-23d4ad33c2a2" providerId="ADAL" clId="{C5362881-3C6E-46E2-A5AE-035EF95EB6A3}" dt="2026-02-02T06:49:34.170" v="146" actId="404"/>
          <ac:spMkLst>
            <pc:docMk/>
            <pc:sldMk cId="2521437719" sldId="256"/>
            <ac:spMk id="6" creationId="{3221E0DB-7179-858F-B6B6-2D6F4FCC1195}"/>
          </ac:spMkLst>
        </pc:spChg>
      </pc:sldChg>
      <pc:sldChg chg="modSp">
        <pc:chgData name="Sewell, Elizabeth" userId="2ff282d8-4f0d-4115-a58b-23d4ad33c2a2" providerId="ADAL" clId="{C5362881-3C6E-46E2-A5AE-035EF95EB6A3}" dt="2026-02-02T06:40:41.061" v="27" actId="1035"/>
        <pc:sldMkLst>
          <pc:docMk/>
          <pc:sldMk cId="1010931239" sldId="261"/>
        </pc:sldMkLst>
        <pc:spChg chg="mod">
          <ac:chgData name="Sewell, Elizabeth" userId="2ff282d8-4f0d-4115-a58b-23d4ad33c2a2" providerId="ADAL" clId="{C5362881-3C6E-46E2-A5AE-035EF95EB6A3}" dt="2026-02-02T06:40:41.061" v="27" actId="1035"/>
          <ac:spMkLst>
            <pc:docMk/>
            <pc:sldMk cId="1010931239" sldId="261"/>
            <ac:spMk id="7" creationId="{94468712-026B-23BD-8084-D033988406DD}"/>
          </ac:spMkLst>
        </pc:spChg>
        <pc:graphicFrameChg chg="mod">
          <ac:chgData name="Sewell, Elizabeth" userId="2ff282d8-4f0d-4115-a58b-23d4ad33c2a2" providerId="ADAL" clId="{C5362881-3C6E-46E2-A5AE-035EF95EB6A3}" dt="2026-02-02T06:40:41.061" v="27" actId="1035"/>
          <ac:graphicFrameMkLst>
            <pc:docMk/>
            <pc:sldMk cId="1010931239" sldId="261"/>
            <ac:graphicFrameMk id="6" creationId="{6A15BC63-4CE7-C97D-9247-63ECC5631816}"/>
          </ac:graphicFrameMkLst>
        </pc:graphicFrameChg>
        <pc:picChg chg="mod">
          <ac:chgData name="Sewell, Elizabeth" userId="2ff282d8-4f0d-4115-a58b-23d4ad33c2a2" providerId="ADAL" clId="{C5362881-3C6E-46E2-A5AE-035EF95EB6A3}" dt="2026-02-02T06:40:41.061" v="27" actId="1035"/>
          <ac:picMkLst>
            <pc:docMk/>
            <pc:sldMk cId="1010931239" sldId="261"/>
            <ac:picMk id="4" creationId="{BF7E9BF7-B472-7088-47E3-5C6315A328EA}"/>
          </ac:picMkLst>
        </pc:picChg>
      </pc:sldChg>
      <pc:sldChg chg="modSp mod">
        <pc:chgData name="Sewell, Elizabeth" userId="2ff282d8-4f0d-4115-a58b-23d4ad33c2a2" providerId="ADAL" clId="{C5362881-3C6E-46E2-A5AE-035EF95EB6A3}" dt="2026-02-02T06:45:26.496" v="124" actId="20577"/>
        <pc:sldMkLst>
          <pc:docMk/>
          <pc:sldMk cId="822046737" sldId="271"/>
        </pc:sldMkLst>
        <pc:spChg chg="mod">
          <ac:chgData name="Sewell, Elizabeth" userId="2ff282d8-4f0d-4115-a58b-23d4ad33c2a2" providerId="ADAL" clId="{C5362881-3C6E-46E2-A5AE-035EF95EB6A3}" dt="2026-02-02T06:45:26.496" v="124" actId="20577"/>
          <ac:spMkLst>
            <pc:docMk/>
            <pc:sldMk cId="822046737" sldId="271"/>
            <ac:spMk id="3" creationId="{9FEB4803-641E-1C2E-0959-F3EE340FA236}"/>
          </ac:spMkLst>
        </pc:spChg>
        <pc:spChg chg="mod">
          <ac:chgData name="Sewell, Elizabeth" userId="2ff282d8-4f0d-4115-a58b-23d4ad33c2a2" providerId="ADAL" clId="{C5362881-3C6E-46E2-A5AE-035EF95EB6A3}" dt="2026-02-02T06:41:05.229" v="38" actId="1035"/>
          <ac:spMkLst>
            <pc:docMk/>
            <pc:sldMk cId="822046737" sldId="271"/>
            <ac:spMk id="8" creationId="{12CF616F-F651-5E7E-F49D-362DE09CD601}"/>
          </ac:spMkLst>
        </pc:spChg>
        <pc:picChg chg="mod">
          <ac:chgData name="Sewell, Elizabeth" userId="2ff282d8-4f0d-4115-a58b-23d4ad33c2a2" providerId="ADAL" clId="{C5362881-3C6E-46E2-A5AE-035EF95EB6A3}" dt="2026-02-02T06:41:05.229" v="38" actId="1035"/>
          <ac:picMkLst>
            <pc:docMk/>
            <pc:sldMk cId="822046737" sldId="271"/>
            <ac:picMk id="6" creationId="{18B78734-26C5-7811-984B-B174D11EEE27}"/>
          </ac:picMkLst>
        </pc:picChg>
        <pc:picChg chg="mod">
          <ac:chgData name="Sewell, Elizabeth" userId="2ff282d8-4f0d-4115-a58b-23d4ad33c2a2" providerId="ADAL" clId="{C5362881-3C6E-46E2-A5AE-035EF95EB6A3}" dt="2026-02-02T06:41:05.229" v="38" actId="1035"/>
          <ac:picMkLst>
            <pc:docMk/>
            <pc:sldMk cId="822046737" sldId="271"/>
            <ac:picMk id="7" creationId="{87B88494-AD51-C95A-D454-7756BED3353B}"/>
          </ac:picMkLst>
        </pc:picChg>
      </pc:sldChg>
      <pc:sldChg chg="modSp mod">
        <pc:chgData name="Sewell, Elizabeth" userId="2ff282d8-4f0d-4115-a58b-23d4ad33c2a2" providerId="ADAL" clId="{C5362881-3C6E-46E2-A5AE-035EF95EB6A3}" dt="2026-02-02T06:41:22.346" v="39" actId="404"/>
        <pc:sldMkLst>
          <pc:docMk/>
          <pc:sldMk cId="999328545" sldId="275"/>
        </pc:sldMkLst>
        <pc:spChg chg="mod">
          <ac:chgData name="Sewell, Elizabeth" userId="2ff282d8-4f0d-4115-a58b-23d4ad33c2a2" providerId="ADAL" clId="{C5362881-3C6E-46E2-A5AE-035EF95EB6A3}" dt="2026-02-02T06:41:22.346" v="39" actId="404"/>
          <ac:spMkLst>
            <pc:docMk/>
            <pc:sldMk cId="999328545" sldId="275"/>
            <ac:spMk id="3" creationId="{344A854B-2D39-7CB5-F15E-09E2B9D26FF8}"/>
          </ac:spMkLst>
        </pc:spChg>
      </pc:sldChg>
      <pc:sldChg chg="addSp modSp mod">
        <pc:chgData name="Sewell, Elizabeth" userId="2ff282d8-4f0d-4115-a58b-23d4ad33c2a2" providerId="ADAL" clId="{C5362881-3C6E-46E2-A5AE-035EF95EB6A3}" dt="2026-02-02T06:46:33.598" v="128" actId="1076"/>
        <pc:sldMkLst>
          <pc:docMk/>
          <pc:sldMk cId="3998158411" sldId="281"/>
        </pc:sldMkLst>
        <pc:picChg chg="add mod modCrop">
          <ac:chgData name="Sewell, Elizabeth" userId="2ff282d8-4f0d-4115-a58b-23d4ad33c2a2" providerId="ADAL" clId="{C5362881-3C6E-46E2-A5AE-035EF95EB6A3}" dt="2026-02-02T06:46:33.598" v="128" actId="1076"/>
          <ac:picMkLst>
            <pc:docMk/>
            <pc:sldMk cId="3998158411" sldId="281"/>
            <ac:picMk id="5" creationId="{21654DA9-33FC-F975-15B6-2A4AEBBF24AF}"/>
          </ac:picMkLst>
        </pc:picChg>
      </pc:sldChg>
      <pc:sldChg chg="addSp delSp modSp mod modClrScheme chgLayout">
        <pc:chgData name="Sewell, Elizabeth" userId="2ff282d8-4f0d-4115-a58b-23d4ad33c2a2" providerId="ADAL" clId="{C5362881-3C6E-46E2-A5AE-035EF95EB6A3}" dt="2026-02-02T06:49:04.253" v="135"/>
        <pc:sldMkLst>
          <pc:docMk/>
          <pc:sldMk cId="1590920760" sldId="303"/>
        </pc:sldMkLst>
        <pc:spChg chg="add del mod ord">
          <ac:chgData name="Sewell, Elizabeth" userId="2ff282d8-4f0d-4115-a58b-23d4ad33c2a2" providerId="ADAL" clId="{C5362881-3C6E-46E2-A5AE-035EF95EB6A3}" dt="2026-02-02T06:48:51.901" v="130" actId="700"/>
          <ac:spMkLst>
            <pc:docMk/>
            <pc:sldMk cId="1590920760" sldId="303"/>
            <ac:spMk id="2" creationId="{418AF1B7-EF3E-821D-667A-02A3E4589EFF}"/>
          </ac:spMkLst>
        </pc:spChg>
        <pc:spChg chg="del mod ord">
          <ac:chgData name="Sewell, Elizabeth" userId="2ff282d8-4f0d-4115-a58b-23d4ad33c2a2" providerId="ADAL" clId="{C5362881-3C6E-46E2-A5AE-035EF95EB6A3}" dt="2026-02-02T06:48:59.961" v="133" actId="478"/>
          <ac:spMkLst>
            <pc:docMk/>
            <pc:sldMk cId="1590920760" sldId="303"/>
            <ac:spMk id="3" creationId="{23FAD4D8-8EB1-FD2C-C533-BEC630210C94}"/>
          </ac:spMkLst>
        </pc:spChg>
        <pc:spChg chg="del">
          <ac:chgData name="Sewell, Elizabeth" userId="2ff282d8-4f0d-4115-a58b-23d4ad33c2a2" providerId="ADAL" clId="{C5362881-3C6E-46E2-A5AE-035EF95EB6A3}" dt="2026-02-02T06:48:54.569" v="131" actId="478"/>
          <ac:spMkLst>
            <pc:docMk/>
            <pc:sldMk cId="1590920760" sldId="303"/>
            <ac:spMk id="5" creationId="{9C86932F-42B7-758E-CA15-D6BC61305526}"/>
          </ac:spMkLst>
        </pc:spChg>
        <pc:spChg chg="add del mod ord">
          <ac:chgData name="Sewell, Elizabeth" userId="2ff282d8-4f0d-4115-a58b-23d4ad33c2a2" providerId="ADAL" clId="{C5362881-3C6E-46E2-A5AE-035EF95EB6A3}" dt="2026-02-02T06:48:56.542" v="132" actId="478"/>
          <ac:spMkLst>
            <pc:docMk/>
            <pc:sldMk cId="1590920760" sldId="303"/>
            <ac:spMk id="6" creationId="{AB083527-7E47-4E63-26BC-974829BBD4BE}"/>
          </ac:spMkLst>
        </pc:spChg>
        <pc:spChg chg="add del mod">
          <ac:chgData name="Sewell, Elizabeth" userId="2ff282d8-4f0d-4115-a58b-23d4ad33c2a2" providerId="ADAL" clId="{C5362881-3C6E-46E2-A5AE-035EF95EB6A3}" dt="2026-02-02T06:49:02.384" v="134" actId="478"/>
          <ac:spMkLst>
            <pc:docMk/>
            <pc:sldMk cId="1590920760" sldId="303"/>
            <ac:spMk id="8" creationId="{7BB0072F-4B37-FF90-1B08-F3C44F3BAD39}"/>
          </ac:spMkLst>
        </pc:spChg>
        <pc:picChg chg="del">
          <ac:chgData name="Sewell, Elizabeth" userId="2ff282d8-4f0d-4115-a58b-23d4ad33c2a2" providerId="ADAL" clId="{C5362881-3C6E-46E2-A5AE-035EF95EB6A3}" dt="2026-02-02T06:48:54.569" v="131" actId="478"/>
          <ac:picMkLst>
            <pc:docMk/>
            <pc:sldMk cId="1590920760" sldId="303"/>
            <ac:picMk id="4" creationId="{DD5F3493-0CE6-EA05-AD99-B7F1443D32D5}"/>
          </ac:picMkLst>
        </pc:picChg>
        <pc:picChg chg="add mod">
          <ac:chgData name="Sewell, Elizabeth" userId="2ff282d8-4f0d-4115-a58b-23d4ad33c2a2" providerId="ADAL" clId="{C5362881-3C6E-46E2-A5AE-035EF95EB6A3}" dt="2026-02-02T06:49:04.253" v="135"/>
          <ac:picMkLst>
            <pc:docMk/>
            <pc:sldMk cId="1590920760" sldId="303"/>
            <ac:picMk id="10" creationId="{C4802E14-5E73-BB4D-1A39-995A0563C9F3}"/>
          </ac:picMkLst>
        </pc:picChg>
      </pc:sldChg>
      <pc:sldChg chg="addSp delSp modSp new mod">
        <pc:chgData name="Sewell, Elizabeth" userId="2ff282d8-4f0d-4115-a58b-23d4ad33c2a2" providerId="ADAL" clId="{C5362881-3C6E-46E2-A5AE-035EF95EB6A3}" dt="2026-02-02T06:43:12.591" v="61" actId="1035"/>
        <pc:sldMkLst>
          <pc:docMk/>
          <pc:sldMk cId="3803597934" sldId="304"/>
        </pc:sldMkLst>
        <pc:spChg chg="del">
          <ac:chgData name="Sewell, Elizabeth" userId="2ff282d8-4f0d-4115-a58b-23d4ad33c2a2" providerId="ADAL" clId="{C5362881-3C6E-46E2-A5AE-035EF95EB6A3}" dt="2026-02-02T06:42:53.638" v="41" actId="478"/>
          <ac:spMkLst>
            <pc:docMk/>
            <pc:sldMk cId="3803597934" sldId="304"/>
            <ac:spMk id="2" creationId="{F9879851-24FA-C4D8-6AE4-013C4054C9D1}"/>
          </ac:spMkLst>
        </pc:spChg>
        <pc:spChg chg="add mod">
          <ac:chgData name="Sewell, Elizabeth" userId="2ff282d8-4f0d-4115-a58b-23d4ad33c2a2" providerId="ADAL" clId="{C5362881-3C6E-46E2-A5AE-035EF95EB6A3}" dt="2026-02-02T06:43:00.687" v="43" actId="404"/>
          <ac:spMkLst>
            <pc:docMk/>
            <pc:sldMk cId="3803597934" sldId="304"/>
            <ac:spMk id="5" creationId="{F0A9054E-9A90-AAEB-2A8B-C4FD35B38638}"/>
          </ac:spMkLst>
        </pc:spChg>
        <pc:spChg chg="add mod">
          <ac:chgData name="Sewell, Elizabeth" userId="2ff282d8-4f0d-4115-a58b-23d4ad33c2a2" providerId="ADAL" clId="{C5362881-3C6E-46E2-A5AE-035EF95EB6A3}" dt="2026-02-02T06:43:00.687" v="43" actId="404"/>
          <ac:spMkLst>
            <pc:docMk/>
            <pc:sldMk cId="3803597934" sldId="304"/>
            <ac:spMk id="6" creationId="{4EB6F78C-82B5-4AC7-1E9B-157128B456D1}"/>
          </ac:spMkLst>
        </pc:spChg>
        <pc:spChg chg="add mod">
          <ac:chgData name="Sewell, Elizabeth" userId="2ff282d8-4f0d-4115-a58b-23d4ad33c2a2" providerId="ADAL" clId="{C5362881-3C6E-46E2-A5AE-035EF95EB6A3}" dt="2026-02-02T06:43:12.591" v="61" actId="1035"/>
          <ac:spMkLst>
            <pc:docMk/>
            <pc:sldMk cId="3803597934" sldId="304"/>
            <ac:spMk id="7" creationId="{27951C11-4EFF-8B9A-D7EE-EDE9A8A8B23C}"/>
          </ac:spMkLst>
        </pc:spChg>
        <pc:spChg chg="add mod">
          <ac:chgData name="Sewell, Elizabeth" userId="2ff282d8-4f0d-4115-a58b-23d4ad33c2a2" providerId="ADAL" clId="{C5362881-3C6E-46E2-A5AE-035EF95EB6A3}" dt="2026-02-02T06:43:12.591" v="61" actId="1035"/>
          <ac:spMkLst>
            <pc:docMk/>
            <pc:sldMk cId="3803597934" sldId="304"/>
            <ac:spMk id="8" creationId="{F1197686-FB06-32FB-9922-8B1640DD4DEE}"/>
          </ac:spMkLst>
        </pc:spChg>
        <pc:picChg chg="add mod">
          <ac:chgData name="Sewell, Elizabeth" userId="2ff282d8-4f0d-4115-a58b-23d4ad33c2a2" providerId="ADAL" clId="{C5362881-3C6E-46E2-A5AE-035EF95EB6A3}" dt="2026-02-02T06:42:53.889" v="42"/>
          <ac:picMkLst>
            <pc:docMk/>
            <pc:sldMk cId="3803597934" sldId="304"/>
            <ac:picMk id="3" creationId="{3643277D-5512-5949-8AE0-E46066ECC4AF}"/>
          </ac:picMkLst>
        </pc:picChg>
        <pc:picChg chg="add mod">
          <ac:chgData name="Sewell, Elizabeth" userId="2ff282d8-4f0d-4115-a58b-23d4ad33c2a2" providerId="ADAL" clId="{C5362881-3C6E-46E2-A5AE-035EF95EB6A3}" dt="2026-02-02T06:42:53.889" v="42"/>
          <ac:picMkLst>
            <pc:docMk/>
            <pc:sldMk cId="3803597934" sldId="304"/>
            <ac:picMk id="4" creationId="{5FCAAB40-A7F7-4B71-273A-D289E20F8D1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3B3A06-53DF-42D4-9B9C-8E700A26CED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B6E1138-CD0E-46F1-A64F-3C33016E282D}">
      <dgm:prSet/>
      <dgm:spPr/>
      <dgm:t>
        <a:bodyPr/>
        <a:lstStyle/>
        <a:p>
          <a:r>
            <a:rPr lang="en-US"/>
            <a:t>Somatosensory stimulation</a:t>
          </a:r>
        </a:p>
      </dgm:t>
    </dgm:pt>
    <dgm:pt modelId="{4A920EE3-D8FA-43A2-93A7-E45AA2520F38}" type="parTrans" cxnId="{2711C027-DD6D-40B1-9F92-36B7C568BB44}">
      <dgm:prSet/>
      <dgm:spPr/>
      <dgm:t>
        <a:bodyPr/>
        <a:lstStyle/>
        <a:p>
          <a:endParaRPr lang="en-US"/>
        </a:p>
      </dgm:t>
    </dgm:pt>
    <dgm:pt modelId="{5C45DC6C-AA10-4086-A294-05B9F3A251D8}" type="sibTrans" cxnId="{2711C027-DD6D-40B1-9F92-36B7C568BB44}">
      <dgm:prSet/>
      <dgm:spPr/>
      <dgm:t>
        <a:bodyPr/>
        <a:lstStyle/>
        <a:p>
          <a:endParaRPr lang="en-US"/>
        </a:p>
      </dgm:t>
    </dgm:pt>
    <dgm:pt modelId="{AEE6931C-1314-4D18-9328-7BE51CA62DEF}">
      <dgm:prSet/>
      <dgm:spPr/>
      <dgm:t>
        <a:bodyPr/>
        <a:lstStyle/>
        <a:p>
          <a:r>
            <a:rPr lang="en-US"/>
            <a:t>Opportunities for face-to-face interaction</a:t>
          </a:r>
        </a:p>
      </dgm:t>
    </dgm:pt>
    <dgm:pt modelId="{282FE1B8-02BE-4103-A58D-F47064AC613A}" type="parTrans" cxnId="{EF575176-831B-45AE-96DE-B5E450B1CBBD}">
      <dgm:prSet/>
      <dgm:spPr/>
      <dgm:t>
        <a:bodyPr/>
        <a:lstStyle/>
        <a:p>
          <a:endParaRPr lang="en-US"/>
        </a:p>
      </dgm:t>
    </dgm:pt>
    <dgm:pt modelId="{7BC38DBE-CBDA-4B36-A1F4-EE8D8D723ADA}" type="sibTrans" cxnId="{EF575176-831B-45AE-96DE-B5E450B1CBBD}">
      <dgm:prSet/>
      <dgm:spPr/>
      <dgm:t>
        <a:bodyPr/>
        <a:lstStyle/>
        <a:p>
          <a:endParaRPr lang="en-US"/>
        </a:p>
      </dgm:t>
    </dgm:pt>
    <dgm:pt modelId="{8E483716-78E4-4615-846E-B83C74D4D59F}">
      <dgm:prSet/>
      <dgm:spPr/>
      <dgm:t>
        <a:bodyPr/>
        <a:lstStyle/>
        <a:p>
          <a:r>
            <a:rPr lang="en-US"/>
            <a:t>Supporting newborn sleep organization</a:t>
          </a:r>
        </a:p>
      </dgm:t>
    </dgm:pt>
    <dgm:pt modelId="{EEB0FD68-5116-4764-AD29-53D0D5CCD331}" type="parTrans" cxnId="{022101D5-B856-4066-B734-F92F42DD03B0}">
      <dgm:prSet/>
      <dgm:spPr/>
      <dgm:t>
        <a:bodyPr/>
        <a:lstStyle/>
        <a:p>
          <a:endParaRPr lang="en-US"/>
        </a:p>
      </dgm:t>
    </dgm:pt>
    <dgm:pt modelId="{EDC05C7E-F540-4475-8087-DB572223CA10}" type="sibTrans" cxnId="{022101D5-B856-4066-B734-F92F42DD03B0}">
      <dgm:prSet/>
      <dgm:spPr/>
      <dgm:t>
        <a:bodyPr/>
        <a:lstStyle/>
        <a:p>
          <a:endParaRPr lang="en-US"/>
        </a:p>
      </dgm:t>
    </dgm:pt>
    <dgm:pt modelId="{C57D51B3-FA8E-4589-BB62-C708C993824E}">
      <dgm:prSet/>
      <dgm:spPr/>
      <dgm:t>
        <a:bodyPr/>
        <a:lstStyle/>
        <a:p>
          <a:r>
            <a:rPr lang="en-US"/>
            <a:t>Enhanced temperature and heart rate regulation</a:t>
          </a:r>
        </a:p>
      </dgm:t>
    </dgm:pt>
    <dgm:pt modelId="{8F6406A8-8841-4BDA-A56F-3CA951941526}" type="parTrans" cxnId="{1EB3ABDA-39F7-4851-BDDA-4267B2CFC432}">
      <dgm:prSet/>
      <dgm:spPr/>
      <dgm:t>
        <a:bodyPr/>
        <a:lstStyle/>
        <a:p>
          <a:endParaRPr lang="en-US"/>
        </a:p>
      </dgm:t>
    </dgm:pt>
    <dgm:pt modelId="{531B760C-5D21-43AE-81E1-77B09BA842C2}" type="sibTrans" cxnId="{1EB3ABDA-39F7-4851-BDDA-4267B2CFC432}">
      <dgm:prSet/>
      <dgm:spPr/>
      <dgm:t>
        <a:bodyPr/>
        <a:lstStyle/>
        <a:p>
          <a:endParaRPr lang="en-US"/>
        </a:p>
      </dgm:t>
    </dgm:pt>
    <dgm:pt modelId="{4768F798-4949-4271-8DF7-A6F9E1880098}">
      <dgm:prSet/>
      <dgm:spPr/>
      <dgm:t>
        <a:bodyPr/>
        <a:lstStyle/>
        <a:p>
          <a:r>
            <a:rPr lang="en-US"/>
            <a:t>Reduced crying</a:t>
          </a:r>
        </a:p>
      </dgm:t>
    </dgm:pt>
    <dgm:pt modelId="{526A2696-4FD0-44A5-95A5-894A74CDA966}" type="parTrans" cxnId="{28AB60E5-EDB1-4BA0-9F46-1889DE1DA774}">
      <dgm:prSet/>
      <dgm:spPr/>
      <dgm:t>
        <a:bodyPr/>
        <a:lstStyle/>
        <a:p>
          <a:endParaRPr lang="en-US"/>
        </a:p>
      </dgm:t>
    </dgm:pt>
    <dgm:pt modelId="{4275E19F-181D-45D1-8DF3-FBF2A38635C1}" type="sibTrans" cxnId="{28AB60E5-EDB1-4BA0-9F46-1889DE1DA774}">
      <dgm:prSet/>
      <dgm:spPr/>
      <dgm:t>
        <a:bodyPr/>
        <a:lstStyle/>
        <a:p>
          <a:endParaRPr lang="en-US"/>
        </a:p>
      </dgm:t>
    </dgm:pt>
    <dgm:pt modelId="{D84CDC84-2F5D-4B61-8FBF-87FDB885EA3D}">
      <dgm:prSet/>
      <dgm:spPr/>
      <dgm:t>
        <a:bodyPr/>
        <a:lstStyle/>
        <a:p>
          <a:r>
            <a:rPr lang="en-US"/>
            <a:t>Improved attachment quality</a:t>
          </a:r>
        </a:p>
      </dgm:t>
    </dgm:pt>
    <dgm:pt modelId="{EC59C8AD-5873-4BE5-8EDC-2930E4505D48}" type="parTrans" cxnId="{3481807E-7177-4C02-914F-2EAA2BF810D3}">
      <dgm:prSet/>
      <dgm:spPr/>
      <dgm:t>
        <a:bodyPr/>
        <a:lstStyle/>
        <a:p>
          <a:endParaRPr lang="en-US"/>
        </a:p>
      </dgm:t>
    </dgm:pt>
    <dgm:pt modelId="{207229BD-4D9A-4E33-B85B-CEAE756F1FE9}" type="sibTrans" cxnId="{3481807E-7177-4C02-914F-2EAA2BF810D3}">
      <dgm:prSet/>
      <dgm:spPr/>
      <dgm:t>
        <a:bodyPr/>
        <a:lstStyle/>
        <a:p>
          <a:endParaRPr lang="en-US"/>
        </a:p>
      </dgm:t>
    </dgm:pt>
    <dgm:pt modelId="{87289176-1B06-4BCD-A5AF-91E3837D984B}">
      <dgm:prSet/>
      <dgm:spPr/>
      <dgm:t>
        <a:bodyPr/>
        <a:lstStyle/>
        <a:p>
          <a:r>
            <a:rPr lang="en-US"/>
            <a:t>Enhanced socio-emotional</a:t>
          </a:r>
        </a:p>
      </dgm:t>
    </dgm:pt>
    <dgm:pt modelId="{3EF332F9-2684-4647-B0C6-255AE46F86DF}" type="parTrans" cxnId="{533FCECC-B338-4E0F-BDA2-40BE2ECAF043}">
      <dgm:prSet/>
      <dgm:spPr/>
      <dgm:t>
        <a:bodyPr/>
        <a:lstStyle/>
        <a:p>
          <a:endParaRPr lang="en-US"/>
        </a:p>
      </dgm:t>
    </dgm:pt>
    <dgm:pt modelId="{14239682-F462-42AF-A19A-8FCCE273BE33}" type="sibTrans" cxnId="{533FCECC-B338-4E0F-BDA2-40BE2ECAF043}">
      <dgm:prSet/>
      <dgm:spPr/>
      <dgm:t>
        <a:bodyPr/>
        <a:lstStyle/>
        <a:p>
          <a:endParaRPr lang="en-US"/>
        </a:p>
      </dgm:t>
    </dgm:pt>
    <dgm:pt modelId="{65BC3ABD-6085-43FB-9B49-FE9F6D7011AD}">
      <dgm:prSet/>
      <dgm:spPr/>
      <dgm:t>
        <a:bodyPr/>
        <a:lstStyle/>
        <a:p>
          <a:r>
            <a:rPr lang="en-US"/>
            <a:t>development later in infancy</a:t>
          </a:r>
        </a:p>
      </dgm:t>
    </dgm:pt>
    <dgm:pt modelId="{FBCE723B-7164-48BE-B263-C9622D5555BF}" type="parTrans" cxnId="{67C568F0-BBB6-4C36-8A45-FCB3C685644F}">
      <dgm:prSet/>
      <dgm:spPr/>
      <dgm:t>
        <a:bodyPr/>
        <a:lstStyle/>
        <a:p>
          <a:endParaRPr lang="en-US"/>
        </a:p>
      </dgm:t>
    </dgm:pt>
    <dgm:pt modelId="{7963796C-79D9-4A08-8DF4-D19B6F67786B}" type="sibTrans" cxnId="{67C568F0-BBB6-4C36-8A45-FCB3C685644F}">
      <dgm:prSet/>
      <dgm:spPr/>
      <dgm:t>
        <a:bodyPr/>
        <a:lstStyle/>
        <a:p>
          <a:endParaRPr lang="en-US"/>
        </a:p>
      </dgm:t>
    </dgm:pt>
    <dgm:pt modelId="{B5CC166C-ED73-453F-BA85-D00A1C8F836E}" type="pres">
      <dgm:prSet presAssocID="{453B3A06-53DF-42D4-9B9C-8E700A26CED1}" presName="linear" presStyleCnt="0">
        <dgm:presLayoutVars>
          <dgm:animLvl val="lvl"/>
          <dgm:resizeHandles val="exact"/>
        </dgm:presLayoutVars>
      </dgm:prSet>
      <dgm:spPr/>
    </dgm:pt>
    <dgm:pt modelId="{6E989736-2FC1-4563-B5FD-97B1C2AA77D3}" type="pres">
      <dgm:prSet presAssocID="{6B6E1138-CD0E-46F1-A64F-3C33016E282D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806F2801-0A99-4156-8557-ED0FFEB5C625}" type="pres">
      <dgm:prSet presAssocID="{5C45DC6C-AA10-4086-A294-05B9F3A251D8}" presName="spacer" presStyleCnt="0"/>
      <dgm:spPr/>
    </dgm:pt>
    <dgm:pt modelId="{15C6C959-5A74-48E9-972E-A1729C86644D}" type="pres">
      <dgm:prSet presAssocID="{AEE6931C-1314-4D18-9328-7BE51CA62DEF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F2201E9F-2471-4619-A27F-F5A29AD29E1F}" type="pres">
      <dgm:prSet presAssocID="{7BC38DBE-CBDA-4B36-A1F4-EE8D8D723ADA}" presName="spacer" presStyleCnt="0"/>
      <dgm:spPr/>
    </dgm:pt>
    <dgm:pt modelId="{A1098B04-D20C-4AAA-988F-9ECAA2149974}" type="pres">
      <dgm:prSet presAssocID="{8E483716-78E4-4615-846E-B83C74D4D59F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1CB9EFD3-174B-4A44-8BDD-30B29DA591A0}" type="pres">
      <dgm:prSet presAssocID="{EDC05C7E-F540-4475-8087-DB572223CA10}" presName="spacer" presStyleCnt="0"/>
      <dgm:spPr/>
    </dgm:pt>
    <dgm:pt modelId="{F63BA511-3CBC-426F-B7DF-F826C51C5B67}" type="pres">
      <dgm:prSet presAssocID="{C57D51B3-FA8E-4589-BB62-C708C993824E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E66A5966-7B19-49B7-99AB-128FEB719A4C}" type="pres">
      <dgm:prSet presAssocID="{531B760C-5D21-43AE-81E1-77B09BA842C2}" presName="spacer" presStyleCnt="0"/>
      <dgm:spPr/>
    </dgm:pt>
    <dgm:pt modelId="{CE3A9035-71E5-4E2D-9D79-44D01313D9D5}" type="pres">
      <dgm:prSet presAssocID="{4768F798-4949-4271-8DF7-A6F9E1880098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E78EEC0A-9209-4593-8B15-A0146FAFCB4F}" type="pres">
      <dgm:prSet presAssocID="{4275E19F-181D-45D1-8DF3-FBF2A38635C1}" presName="spacer" presStyleCnt="0"/>
      <dgm:spPr/>
    </dgm:pt>
    <dgm:pt modelId="{680649A5-902C-4579-9091-B67687967325}" type="pres">
      <dgm:prSet presAssocID="{D84CDC84-2F5D-4B61-8FBF-87FDB885EA3D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6871ED23-C638-4A7A-8D86-F5548184A374}" type="pres">
      <dgm:prSet presAssocID="{207229BD-4D9A-4E33-B85B-CEAE756F1FE9}" presName="spacer" presStyleCnt="0"/>
      <dgm:spPr/>
    </dgm:pt>
    <dgm:pt modelId="{77214E47-D710-40ED-BA18-D79B4C86F7AC}" type="pres">
      <dgm:prSet presAssocID="{87289176-1B06-4BCD-A5AF-91E3837D984B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1B496263-BE54-4A09-A380-75B6EFC898A9}" type="pres">
      <dgm:prSet presAssocID="{14239682-F462-42AF-A19A-8FCCE273BE33}" presName="spacer" presStyleCnt="0"/>
      <dgm:spPr/>
    </dgm:pt>
    <dgm:pt modelId="{EB1FDE9B-2042-40B5-A9BD-4D72224208C4}" type="pres">
      <dgm:prSet presAssocID="{65BC3ABD-6085-43FB-9B49-FE9F6D7011AD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402A610B-4A62-42F8-872B-A7C525124799}" type="presOf" srcId="{D84CDC84-2F5D-4B61-8FBF-87FDB885EA3D}" destId="{680649A5-902C-4579-9091-B67687967325}" srcOrd="0" destOrd="0" presId="urn:microsoft.com/office/officeart/2005/8/layout/vList2"/>
    <dgm:cxn modelId="{A0CDBD1A-3115-4BFB-AECF-FAE429FEA8B4}" type="presOf" srcId="{AEE6931C-1314-4D18-9328-7BE51CA62DEF}" destId="{15C6C959-5A74-48E9-972E-A1729C86644D}" srcOrd="0" destOrd="0" presId="urn:microsoft.com/office/officeart/2005/8/layout/vList2"/>
    <dgm:cxn modelId="{2711C027-DD6D-40B1-9F92-36B7C568BB44}" srcId="{453B3A06-53DF-42D4-9B9C-8E700A26CED1}" destId="{6B6E1138-CD0E-46F1-A64F-3C33016E282D}" srcOrd="0" destOrd="0" parTransId="{4A920EE3-D8FA-43A2-93A7-E45AA2520F38}" sibTransId="{5C45DC6C-AA10-4086-A294-05B9F3A251D8}"/>
    <dgm:cxn modelId="{0D896432-8859-41E6-A89A-8DC71EECE88B}" type="presOf" srcId="{6B6E1138-CD0E-46F1-A64F-3C33016E282D}" destId="{6E989736-2FC1-4563-B5FD-97B1C2AA77D3}" srcOrd="0" destOrd="0" presId="urn:microsoft.com/office/officeart/2005/8/layout/vList2"/>
    <dgm:cxn modelId="{12D57732-B147-4781-AC40-60764F138909}" type="presOf" srcId="{C57D51B3-FA8E-4589-BB62-C708C993824E}" destId="{F63BA511-3CBC-426F-B7DF-F826C51C5B67}" srcOrd="0" destOrd="0" presId="urn:microsoft.com/office/officeart/2005/8/layout/vList2"/>
    <dgm:cxn modelId="{EF575176-831B-45AE-96DE-B5E450B1CBBD}" srcId="{453B3A06-53DF-42D4-9B9C-8E700A26CED1}" destId="{AEE6931C-1314-4D18-9328-7BE51CA62DEF}" srcOrd="1" destOrd="0" parTransId="{282FE1B8-02BE-4103-A58D-F47064AC613A}" sibTransId="{7BC38DBE-CBDA-4B36-A1F4-EE8D8D723ADA}"/>
    <dgm:cxn modelId="{3481807E-7177-4C02-914F-2EAA2BF810D3}" srcId="{453B3A06-53DF-42D4-9B9C-8E700A26CED1}" destId="{D84CDC84-2F5D-4B61-8FBF-87FDB885EA3D}" srcOrd="5" destOrd="0" parTransId="{EC59C8AD-5873-4BE5-8EDC-2930E4505D48}" sibTransId="{207229BD-4D9A-4E33-B85B-CEAE756F1FE9}"/>
    <dgm:cxn modelId="{29F46599-E253-486E-A248-BEEFE6DBEE3A}" type="presOf" srcId="{453B3A06-53DF-42D4-9B9C-8E700A26CED1}" destId="{B5CC166C-ED73-453F-BA85-D00A1C8F836E}" srcOrd="0" destOrd="0" presId="urn:microsoft.com/office/officeart/2005/8/layout/vList2"/>
    <dgm:cxn modelId="{09E37EB9-E808-4F52-AA8E-50A0711B908A}" type="presOf" srcId="{87289176-1B06-4BCD-A5AF-91E3837D984B}" destId="{77214E47-D710-40ED-BA18-D79B4C86F7AC}" srcOrd="0" destOrd="0" presId="urn:microsoft.com/office/officeart/2005/8/layout/vList2"/>
    <dgm:cxn modelId="{C428AAC1-CD56-4114-AEFB-194E490E658D}" type="presOf" srcId="{4768F798-4949-4271-8DF7-A6F9E1880098}" destId="{CE3A9035-71E5-4E2D-9D79-44D01313D9D5}" srcOrd="0" destOrd="0" presId="urn:microsoft.com/office/officeart/2005/8/layout/vList2"/>
    <dgm:cxn modelId="{533FCECC-B338-4E0F-BDA2-40BE2ECAF043}" srcId="{453B3A06-53DF-42D4-9B9C-8E700A26CED1}" destId="{87289176-1B06-4BCD-A5AF-91E3837D984B}" srcOrd="6" destOrd="0" parTransId="{3EF332F9-2684-4647-B0C6-255AE46F86DF}" sibTransId="{14239682-F462-42AF-A19A-8FCCE273BE33}"/>
    <dgm:cxn modelId="{298DB5CE-6722-4FA1-AE5E-38CC95ADB296}" type="presOf" srcId="{65BC3ABD-6085-43FB-9B49-FE9F6D7011AD}" destId="{EB1FDE9B-2042-40B5-A9BD-4D72224208C4}" srcOrd="0" destOrd="0" presId="urn:microsoft.com/office/officeart/2005/8/layout/vList2"/>
    <dgm:cxn modelId="{022101D5-B856-4066-B734-F92F42DD03B0}" srcId="{453B3A06-53DF-42D4-9B9C-8E700A26CED1}" destId="{8E483716-78E4-4615-846E-B83C74D4D59F}" srcOrd="2" destOrd="0" parTransId="{EEB0FD68-5116-4764-AD29-53D0D5CCD331}" sibTransId="{EDC05C7E-F540-4475-8087-DB572223CA10}"/>
    <dgm:cxn modelId="{1EB3ABDA-39F7-4851-BDDA-4267B2CFC432}" srcId="{453B3A06-53DF-42D4-9B9C-8E700A26CED1}" destId="{C57D51B3-FA8E-4589-BB62-C708C993824E}" srcOrd="3" destOrd="0" parTransId="{8F6406A8-8841-4BDA-A56F-3CA951941526}" sibTransId="{531B760C-5D21-43AE-81E1-77B09BA842C2}"/>
    <dgm:cxn modelId="{4C0641E0-5575-48CB-83DD-938C52184B04}" type="presOf" srcId="{8E483716-78E4-4615-846E-B83C74D4D59F}" destId="{A1098B04-D20C-4AAA-988F-9ECAA2149974}" srcOrd="0" destOrd="0" presId="urn:microsoft.com/office/officeart/2005/8/layout/vList2"/>
    <dgm:cxn modelId="{28AB60E5-EDB1-4BA0-9F46-1889DE1DA774}" srcId="{453B3A06-53DF-42D4-9B9C-8E700A26CED1}" destId="{4768F798-4949-4271-8DF7-A6F9E1880098}" srcOrd="4" destOrd="0" parTransId="{526A2696-4FD0-44A5-95A5-894A74CDA966}" sibTransId="{4275E19F-181D-45D1-8DF3-FBF2A38635C1}"/>
    <dgm:cxn modelId="{67C568F0-BBB6-4C36-8A45-FCB3C685644F}" srcId="{453B3A06-53DF-42D4-9B9C-8E700A26CED1}" destId="{65BC3ABD-6085-43FB-9B49-FE9F6D7011AD}" srcOrd="7" destOrd="0" parTransId="{FBCE723B-7164-48BE-B263-C9622D5555BF}" sibTransId="{7963796C-79D9-4A08-8DF4-D19B6F67786B}"/>
    <dgm:cxn modelId="{06C2A04A-2549-4E11-B0AB-B1E1FEB8E7D4}" type="presParOf" srcId="{B5CC166C-ED73-453F-BA85-D00A1C8F836E}" destId="{6E989736-2FC1-4563-B5FD-97B1C2AA77D3}" srcOrd="0" destOrd="0" presId="urn:microsoft.com/office/officeart/2005/8/layout/vList2"/>
    <dgm:cxn modelId="{185F7A0C-C8C1-4C0E-ABF6-E2C8BE7CE981}" type="presParOf" srcId="{B5CC166C-ED73-453F-BA85-D00A1C8F836E}" destId="{806F2801-0A99-4156-8557-ED0FFEB5C625}" srcOrd="1" destOrd="0" presId="urn:microsoft.com/office/officeart/2005/8/layout/vList2"/>
    <dgm:cxn modelId="{4AD518B8-8E87-441C-9D21-36CD1779C270}" type="presParOf" srcId="{B5CC166C-ED73-453F-BA85-D00A1C8F836E}" destId="{15C6C959-5A74-48E9-972E-A1729C86644D}" srcOrd="2" destOrd="0" presId="urn:microsoft.com/office/officeart/2005/8/layout/vList2"/>
    <dgm:cxn modelId="{82EA6205-FEBC-4A74-88F1-01CA897A9AAD}" type="presParOf" srcId="{B5CC166C-ED73-453F-BA85-D00A1C8F836E}" destId="{F2201E9F-2471-4619-A27F-F5A29AD29E1F}" srcOrd="3" destOrd="0" presId="urn:microsoft.com/office/officeart/2005/8/layout/vList2"/>
    <dgm:cxn modelId="{06DC556D-F8B6-4635-891B-EAB473438826}" type="presParOf" srcId="{B5CC166C-ED73-453F-BA85-D00A1C8F836E}" destId="{A1098B04-D20C-4AAA-988F-9ECAA2149974}" srcOrd="4" destOrd="0" presId="urn:microsoft.com/office/officeart/2005/8/layout/vList2"/>
    <dgm:cxn modelId="{9C693C06-49A8-4A3C-B1F5-5C20D2AB9C11}" type="presParOf" srcId="{B5CC166C-ED73-453F-BA85-D00A1C8F836E}" destId="{1CB9EFD3-174B-4A44-8BDD-30B29DA591A0}" srcOrd="5" destOrd="0" presId="urn:microsoft.com/office/officeart/2005/8/layout/vList2"/>
    <dgm:cxn modelId="{54ED36A1-4FAB-4743-9A47-16CB59369C84}" type="presParOf" srcId="{B5CC166C-ED73-453F-BA85-D00A1C8F836E}" destId="{F63BA511-3CBC-426F-B7DF-F826C51C5B67}" srcOrd="6" destOrd="0" presId="urn:microsoft.com/office/officeart/2005/8/layout/vList2"/>
    <dgm:cxn modelId="{3001A6D8-72EC-4BCC-9321-3F098DFB9BB7}" type="presParOf" srcId="{B5CC166C-ED73-453F-BA85-D00A1C8F836E}" destId="{E66A5966-7B19-49B7-99AB-128FEB719A4C}" srcOrd="7" destOrd="0" presId="urn:microsoft.com/office/officeart/2005/8/layout/vList2"/>
    <dgm:cxn modelId="{3974A54B-8ACE-4844-9473-C162BF3B645E}" type="presParOf" srcId="{B5CC166C-ED73-453F-BA85-D00A1C8F836E}" destId="{CE3A9035-71E5-4E2D-9D79-44D01313D9D5}" srcOrd="8" destOrd="0" presId="urn:microsoft.com/office/officeart/2005/8/layout/vList2"/>
    <dgm:cxn modelId="{BEE8F824-F91B-43FA-8239-68FE8CE956D1}" type="presParOf" srcId="{B5CC166C-ED73-453F-BA85-D00A1C8F836E}" destId="{E78EEC0A-9209-4593-8B15-A0146FAFCB4F}" srcOrd="9" destOrd="0" presId="urn:microsoft.com/office/officeart/2005/8/layout/vList2"/>
    <dgm:cxn modelId="{6321BE03-0E70-450F-96F9-D2847A136798}" type="presParOf" srcId="{B5CC166C-ED73-453F-BA85-D00A1C8F836E}" destId="{680649A5-902C-4579-9091-B67687967325}" srcOrd="10" destOrd="0" presId="urn:microsoft.com/office/officeart/2005/8/layout/vList2"/>
    <dgm:cxn modelId="{DDD3AEBB-6E2D-4E14-AEB3-CCAB54B472B3}" type="presParOf" srcId="{B5CC166C-ED73-453F-BA85-D00A1C8F836E}" destId="{6871ED23-C638-4A7A-8D86-F5548184A374}" srcOrd="11" destOrd="0" presId="urn:microsoft.com/office/officeart/2005/8/layout/vList2"/>
    <dgm:cxn modelId="{124F65A8-9EED-43D0-8178-3AE90FE8E942}" type="presParOf" srcId="{B5CC166C-ED73-453F-BA85-D00A1C8F836E}" destId="{77214E47-D710-40ED-BA18-D79B4C86F7AC}" srcOrd="12" destOrd="0" presId="urn:microsoft.com/office/officeart/2005/8/layout/vList2"/>
    <dgm:cxn modelId="{A41E6C1B-E740-47DB-AD56-E9BD7F5E4FB5}" type="presParOf" srcId="{B5CC166C-ED73-453F-BA85-D00A1C8F836E}" destId="{1B496263-BE54-4A09-A380-75B6EFC898A9}" srcOrd="13" destOrd="0" presId="urn:microsoft.com/office/officeart/2005/8/layout/vList2"/>
    <dgm:cxn modelId="{6DC7B4A1-112A-4F04-B5C3-D368857DC4D3}" type="presParOf" srcId="{B5CC166C-ED73-453F-BA85-D00A1C8F836E}" destId="{EB1FDE9B-2042-40B5-A9BD-4D72224208C4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9E2B5A-836B-4FC2-9867-B1AE11A664B4}" type="doc">
      <dgm:prSet loTypeId="urn:microsoft.com/office/officeart/2005/8/layout/list1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ACA3CCDA-9997-41F6-B885-68CDCCDAC772}">
      <dgm:prSet/>
      <dgm:spPr/>
      <dgm:t>
        <a:bodyPr/>
        <a:lstStyle/>
        <a:p>
          <a:r>
            <a:rPr lang="en-US"/>
            <a:t>Institution</a:t>
          </a:r>
        </a:p>
      </dgm:t>
    </dgm:pt>
    <dgm:pt modelId="{0AF281C9-79CF-42DC-89FE-4DDEA1AB8197}" type="parTrans" cxnId="{0A5D63AF-FC2F-464A-BB75-5349442196CB}">
      <dgm:prSet/>
      <dgm:spPr/>
      <dgm:t>
        <a:bodyPr/>
        <a:lstStyle/>
        <a:p>
          <a:endParaRPr lang="en-US"/>
        </a:p>
      </dgm:t>
    </dgm:pt>
    <dgm:pt modelId="{A0F860DA-B234-486C-A9FC-2AA5D3DB0EF3}" type="sibTrans" cxnId="{0A5D63AF-FC2F-464A-BB75-5349442196CB}">
      <dgm:prSet/>
      <dgm:spPr/>
      <dgm:t>
        <a:bodyPr/>
        <a:lstStyle/>
        <a:p>
          <a:endParaRPr lang="en-US"/>
        </a:p>
      </dgm:t>
    </dgm:pt>
    <dgm:pt modelId="{807EC004-A2B6-47F1-BE6C-3D42294D0FFB}">
      <dgm:prSet/>
      <dgm:spPr/>
      <dgm:t>
        <a:bodyPr/>
        <a:lstStyle/>
        <a:p>
          <a:r>
            <a:rPr lang="en-US"/>
            <a:t>Lack of nationally endorsed guidelines &gt; develop local protocols &amp; collect data</a:t>
          </a:r>
        </a:p>
      </dgm:t>
    </dgm:pt>
    <dgm:pt modelId="{6C2A276E-3E0A-47D9-BBF8-7B542C89F64E}" type="parTrans" cxnId="{042B6885-6F95-453B-8C9F-66E965C17166}">
      <dgm:prSet/>
      <dgm:spPr/>
      <dgm:t>
        <a:bodyPr/>
        <a:lstStyle/>
        <a:p>
          <a:endParaRPr lang="en-US"/>
        </a:p>
      </dgm:t>
    </dgm:pt>
    <dgm:pt modelId="{0E2430C2-5614-427C-8539-67D72849951A}" type="sibTrans" cxnId="{042B6885-6F95-453B-8C9F-66E965C17166}">
      <dgm:prSet/>
      <dgm:spPr/>
      <dgm:t>
        <a:bodyPr/>
        <a:lstStyle/>
        <a:p>
          <a:endParaRPr lang="en-US"/>
        </a:p>
      </dgm:t>
    </dgm:pt>
    <dgm:pt modelId="{D083AF5D-BCE2-4A03-901C-0DB3CA6C9A20}">
      <dgm:prSet/>
      <dgm:spPr/>
      <dgm:t>
        <a:bodyPr/>
        <a:lstStyle/>
        <a:p>
          <a:r>
            <a:rPr lang="en-US"/>
            <a:t>Physical space constraints &gt; adapt equipment/spaces</a:t>
          </a:r>
        </a:p>
      </dgm:t>
    </dgm:pt>
    <dgm:pt modelId="{9DEB3A7C-CC4A-4B3B-929F-D12B930B77A8}" type="parTrans" cxnId="{A0D76712-3089-4588-A874-4A20D02DA199}">
      <dgm:prSet/>
      <dgm:spPr/>
      <dgm:t>
        <a:bodyPr/>
        <a:lstStyle/>
        <a:p>
          <a:endParaRPr lang="en-US"/>
        </a:p>
      </dgm:t>
    </dgm:pt>
    <dgm:pt modelId="{AA3771BB-2DC6-4D83-A56D-311A794D4209}" type="sibTrans" cxnId="{A0D76712-3089-4588-A874-4A20D02DA199}">
      <dgm:prSet/>
      <dgm:spPr/>
      <dgm:t>
        <a:bodyPr/>
        <a:lstStyle/>
        <a:p>
          <a:endParaRPr lang="en-US"/>
        </a:p>
      </dgm:t>
    </dgm:pt>
    <dgm:pt modelId="{75DD8E89-8BC1-4732-8247-3D536F207C0E}">
      <dgm:prSet/>
      <dgm:spPr/>
      <dgm:t>
        <a:bodyPr/>
        <a:lstStyle/>
        <a:p>
          <a:r>
            <a:rPr lang="en-US"/>
            <a:t>Clinician</a:t>
          </a:r>
        </a:p>
      </dgm:t>
    </dgm:pt>
    <dgm:pt modelId="{B1028AFB-66E5-4D22-84A2-7D7918B69089}" type="parTrans" cxnId="{4D9045C6-E381-4A73-B080-DADF30455D1E}">
      <dgm:prSet/>
      <dgm:spPr/>
      <dgm:t>
        <a:bodyPr/>
        <a:lstStyle/>
        <a:p>
          <a:endParaRPr lang="en-US"/>
        </a:p>
      </dgm:t>
    </dgm:pt>
    <dgm:pt modelId="{145CAC2D-5B31-41A6-852E-74397A247E42}" type="sibTrans" cxnId="{4D9045C6-E381-4A73-B080-DADF30455D1E}">
      <dgm:prSet/>
      <dgm:spPr/>
      <dgm:t>
        <a:bodyPr/>
        <a:lstStyle/>
        <a:p>
          <a:endParaRPr lang="en-US"/>
        </a:p>
      </dgm:t>
    </dgm:pt>
    <dgm:pt modelId="{90F7BDC2-B989-4DE3-B963-62D15E76EC32}">
      <dgm:prSet/>
      <dgm:spPr/>
      <dgm:t>
        <a:bodyPr/>
        <a:lstStyle/>
        <a:p>
          <a:r>
            <a:rPr lang="en-US"/>
            <a:t>Perception of risk/benefit &gt; education on published data &amp; trauma informed care</a:t>
          </a:r>
        </a:p>
      </dgm:t>
    </dgm:pt>
    <dgm:pt modelId="{C722E96A-36AB-446E-815E-3037A3E0398B}" type="parTrans" cxnId="{2F19FCB0-35BA-4E3E-996B-616418598E37}">
      <dgm:prSet/>
      <dgm:spPr/>
      <dgm:t>
        <a:bodyPr/>
        <a:lstStyle/>
        <a:p>
          <a:endParaRPr lang="en-US"/>
        </a:p>
      </dgm:t>
    </dgm:pt>
    <dgm:pt modelId="{AC35AE09-9279-4A0F-BF37-587F06507BEB}" type="sibTrans" cxnId="{2F19FCB0-35BA-4E3E-996B-616418598E37}">
      <dgm:prSet/>
      <dgm:spPr/>
      <dgm:t>
        <a:bodyPr/>
        <a:lstStyle/>
        <a:p>
          <a:endParaRPr lang="en-US"/>
        </a:p>
      </dgm:t>
    </dgm:pt>
    <dgm:pt modelId="{04428A9D-7143-43A5-A91F-816BA70B9F0E}">
      <dgm:prSet/>
      <dgm:spPr/>
      <dgm:t>
        <a:bodyPr/>
        <a:lstStyle/>
        <a:p>
          <a:r>
            <a:rPr lang="en-US"/>
            <a:t>Staffing requirements &gt; flexible staffing protocols &amp; minimum staff requirements</a:t>
          </a:r>
        </a:p>
      </dgm:t>
    </dgm:pt>
    <dgm:pt modelId="{410F4087-B15B-4F24-9CEC-15433FFDF1F9}" type="parTrans" cxnId="{45C6F205-E930-4599-A44A-841A538A8A19}">
      <dgm:prSet/>
      <dgm:spPr/>
      <dgm:t>
        <a:bodyPr/>
        <a:lstStyle/>
        <a:p>
          <a:endParaRPr lang="en-US"/>
        </a:p>
      </dgm:t>
    </dgm:pt>
    <dgm:pt modelId="{F275DA7F-F616-4A7C-820B-29818423E0C7}" type="sibTrans" cxnId="{45C6F205-E930-4599-A44A-841A538A8A19}">
      <dgm:prSet/>
      <dgm:spPr/>
      <dgm:t>
        <a:bodyPr/>
        <a:lstStyle/>
        <a:p>
          <a:endParaRPr lang="en-US"/>
        </a:p>
      </dgm:t>
    </dgm:pt>
    <dgm:pt modelId="{CD03DC35-871C-40F7-B489-31507AEB150E}">
      <dgm:prSet/>
      <dgm:spPr/>
      <dgm:t>
        <a:bodyPr/>
        <a:lstStyle/>
        <a:p>
          <a:r>
            <a:rPr lang="en-US"/>
            <a:t>Absence of protocols for safe transfer &gt; hands on practice</a:t>
          </a:r>
        </a:p>
      </dgm:t>
    </dgm:pt>
    <dgm:pt modelId="{FA285315-BD27-4AF5-8DF6-5305134FEA0A}" type="parTrans" cxnId="{980A0CA7-B788-4AAB-AA66-0BD0D9086948}">
      <dgm:prSet/>
      <dgm:spPr/>
      <dgm:t>
        <a:bodyPr/>
        <a:lstStyle/>
        <a:p>
          <a:endParaRPr lang="en-US"/>
        </a:p>
      </dgm:t>
    </dgm:pt>
    <dgm:pt modelId="{D46DF43D-962E-424E-8B77-5A7917CF19BF}" type="sibTrans" cxnId="{980A0CA7-B788-4AAB-AA66-0BD0D9086948}">
      <dgm:prSet/>
      <dgm:spPr/>
      <dgm:t>
        <a:bodyPr/>
        <a:lstStyle/>
        <a:p>
          <a:endParaRPr lang="en-US"/>
        </a:p>
      </dgm:t>
    </dgm:pt>
    <dgm:pt modelId="{C42BE47B-B3F0-41C5-B478-E8A4396D0FC7}">
      <dgm:prSet/>
      <dgm:spPr/>
      <dgm:t>
        <a:bodyPr/>
        <a:lstStyle/>
        <a:p>
          <a:r>
            <a:rPr lang="en-US"/>
            <a:t>Parent</a:t>
          </a:r>
        </a:p>
      </dgm:t>
    </dgm:pt>
    <dgm:pt modelId="{6AA8EBD9-BC17-4DB6-87E9-B87D5A72CB42}" type="parTrans" cxnId="{DD8AB1A6-2DB5-4950-BDF6-D30330E90CC8}">
      <dgm:prSet/>
      <dgm:spPr/>
      <dgm:t>
        <a:bodyPr/>
        <a:lstStyle/>
        <a:p>
          <a:endParaRPr lang="en-US"/>
        </a:p>
      </dgm:t>
    </dgm:pt>
    <dgm:pt modelId="{C6B4B23F-7FAC-41A9-9630-5A1AED14F6DE}" type="sibTrans" cxnId="{DD8AB1A6-2DB5-4950-BDF6-D30330E90CC8}">
      <dgm:prSet/>
      <dgm:spPr/>
      <dgm:t>
        <a:bodyPr/>
        <a:lstStyle/>
        <a:p>
          <a:endParaRPr lang="en-US"/>
        </a:p>
      </dgm:t>
    </dgm:pt>
    <dgm:pt modelId="{6B73F08A-CF8A-4671-B313-28ACB220BC05}">
      <dgm:prSet/>
      <dgm:spPr/>
      <dgm:t>
        <a:bodyPr/>
        <a:lstStyle/>
        <a:p>
          <a:r>
            <a:rPr lang="en-US"/>
            <a:t>Stress, trauma &amp; fear &gt; trauma-informed care, peer support services, &amp; education</a:t>
          </a:r>
        </a:p>
      </dgm:t>
    </dgm:pt>
    <dgm:pt modelId="{9F9D44C4-CE5C-490E-A8F7-66A8CB217726}" type="parTrans" cxnId="{79D9D654-A8DD-4A37-B7A0-1BF493B91B84}">
      <dgm:prSet/>
      <dgm:spPr/>
      <dgm:t>
        <a:bodyPr/>
        <a:lstStyle/>
        <a:p>
          <a:endParaRPr lang="en-US"/>
        </a:p>
      </dgm:t>
    </dgm:pt>
    <dgm:pt modelId="{04AB4A8B-5DC6-499E-920E-E9DC978A13EF}" type="sibTrans" cxnId="{79D9D654-A8DD-4A37-B7A0-1BF493B91B84}">
      <dgm:prSet/>
      <dgm:spPr/>
      <dgm:t>
        <a:bodyPr/>
        <a:lstStyle/>
        <a:p>
          <a:endParaRPr lang="en-US"/>
        </a:p>
      </dgm:t>
    </dgm:pt>
    <dgm:pt modelId="{122F1809-EB03-4AE1-99E7-8E17D8E8FF1D}">
      <dgm:prSet/>
      <dgm:spPr/>
      <dgm:t>
        <a:bodyPr/>
        <a:lstStyle/>
        <a:p>
          <a:r>
            <a:rPr lang="en-US"/>
            <a:t>Competing obligations &gt; engagement of SW &amp; other support services</a:t>
          </a:r>
        </a:p>
      </dgm:t>
    </dgm:pt>
    <dgm:pt modelId="{F4B94724-C106-43F7-B0CE-D3D140A00BDC}" type="parTrans" cxnId="{C6D59AB5-AB1C-483C-8718-34DEEF44E4EC}">
      <dgm:prSet/>
      <dgm:spPr/>
      <dgm:t>
        <a:bodyPr/>
        <a:lstStyle/>
        <a:p>
          <a:endParaRPr lang="en-US"/>
        </a:p>
      </dgm:t>
    </dgm:pt>
    <dgm:pt modelId="{9FF49EFF-16D7-4D76-A26B-3E82A5C19CB4}" type="sibTrans" cxnId="{C6D59AB5-AB1C-483C-8718-34DEEF44E4EC}">
      <dgm:prSet/>
      <dgm:spPr/>
      <dgm:t>
        <a:bodyPr/>
        <a:lstStyle/>
        <a:p>
          <a:endParaRPr lang="en-US"/>
        </a:p>
      </dgm:t>
    </dgm:pt>
    <dgm:pt modelId="{8A756B61-5C37-4032-9400-7171F2D94005}" type="pres">
      <dgm:prSet presAssocID="{A79E2B5A-836B-4FC2-9867-B1AE11A664B4}" presName="linear" presStyleCnt="0">
        <dgm:presLayoutVars>
          <dgm:dir/>
          <dgm:animLvl val="lvl"/>
          <dgm:resizeHandles val="exact"/>
        </dgm:presLayoutVars>
      </dgm:prSet>
      <dgm:spPr/>
    </dgm:pt>
    <dgm:pt modelId="{3746F5E7-E8A1-411D-A617-CA49EA4D25B6}" type="pres">
      <dgm:prSet presAssocID="{ACA3CCDA-9997-41F6-B885-68CDCCDAC772}" presName="parentLin" presStyleCnt="0"/>
      <dgm:spPr/>
    </dgm:pt>
    <dgm:pt modelId="{C01C1F5F-6668-4D67-ACF4-3712D28A82BE}" type="pres">
      <dgm:prSet presAssocID="{ACA3CCDA-9997-41F6-B885-68CDCCDAC772}" presName="parentLeftMargin" presStyleLbl="node1" presStyleIdx="0" presStyleCnt="3"/>
      <dgm:spPr/>
    </dgm:pt>
    <dgm:pt modelId="{AD29CB54-8A0E-4426-A5FD-A4B3A79CAD92}" type="pres">
      <dgm:prSet presAssocID="{ACA3CCDA-9997-41F6-B885-68CDCCDAC77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F090548-577A-4DFE-AF51-AC72D38794D7}" type="pres">
      <dgm:prSet presAssocID="{ACA3CCDA-9997-41F6-B885-68CDCCDAC772}" presName="negativeSpace" presStyleCnt="0"/>
      <dgm:spPr/>
    </dgm:pt>
    <dgm:pt modelId="{028F786F-FB6E-46DD-A5D5-7507359FFDDC}" type="pres">
      <dgm:prSet presAssocID="{ACA3CCDA-9997-41F6-B885-68CDCCDAC772}" presName="childText" presStyleLbl="conFgAcc1" presStyleIdx="0" presStyleCnt="3">
        <dgm:presLayoutVars>
          <dgm:bulletEnabled val="1"/>
        </dgm:presLayoutVars>
      </dgm:prSet>
      <dgm:spPr/>
    </dgm:pt>
    <dgm:pt modelId="{AB283043-A48B-46C4-86DB-F0464FB423F8}" type="pres">
      <dgm:prSet presAssocID="{A0F860DA-B234-486C-A9FC-2AA5D3DB0EF3}" presName="spaceBetweenRectangles" presStyleCnt="0"/>
      <dgm:spPr/>
    </dgm:pt>
    <dgm:pt modelId="{620C46E6-33F8-4520-9DE4-8A180A6BDFE3}" type="pres">
      <dgm:prSet presAssocID="{75DD8E89-8BC1-4732-8247-3D536F207C0E}" presName="parentLin" presStyleCnt="0"/>
      <dgm:spPr/>
    </dgm:pt>
    <dgm:pt modelId="{98B4D39A-449B-4A24-858B-273B4FFD20B4}" type="pres">
      <dgm:prSet presAssocID="{75DD8E89-8BC1-4732-8247-3D536F207C0E}" presName="parentLeftMargin" presStyleLbl="node1" presStyleIdx="0" presStyleCnt="3"/>
      <dgm:spPr/>
    </dgm:pt>
    <dgm:pt modelId="{36C86781-E4E7-447D-8F86-B8B73515A220}" type="pres">
      <dgm:prSet presAssocID="{75DD8E89-8BC1-4732-8247-3D536F207C0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BBA935D-09F3-4FDA-8CA1-65142882A9FE}" type="pres">
      <dgm:prSet presAssocID="{75DD8E89-8BC1-4732-8247-3D536F207C0E}" presName="negativeSpace" presStyleCnt="0"/>
      <dgm:spPr/>
    </dgm:pt>
    <dgm:pt modelId="{F10C1182-A288-4904-A964-EBB7E5CFF5C1}" type="pres">
      <dgm:prSet presAssocID="{75DD8E89-8BC1-4732-8247-3D536F207C0E}" presName="childText" presStyleLbl="conFgAcc1" presStyleIdx="1" presStyleCnt="3">
        <dgm:presLayoutVars>
          <dgm:bulletEnabled val="1"/>
        </dgm:presLayoutVars>
      </dgm:prSet>
      <dgm:spPr/>
    </dgm:pt>
    <dgm:pt modelId="{CC29DE67-0E07-4308-8893-2FFF9B9816A4}" type="pres">
      <dgm:prSet presAssocID="{145CAC2D-5B31-41A6-852E-74397A247E42}" presName="spaceBetweenRectangles" presStyleCnt="0"/>
      <dgm:spPr/>
    </dgm:pt>
    <dgm:pt modelId="{03072FA9-9296-44CF-8DCE-78E6E455546D}" type="pres">
      <dgm:prSet presAssocID="{C42BE47B-B3F0-41C5-B478-E8A4396D0FC7}" presName="parentLin" presStyleCnt="0"/>
      <dgm:spPr/>
    </dgm:pt>
    <dgm:pt modelId="{DB65F2B2-3A90-4A2F-BB04-1019F6A4E8E4}" type="pres">
      <dgm:prSet presAssocID="{C42BE47B-B3F0-41C5-B478-E8A4396D0FC7}" presName="parentLeftMargin" presStyleLbl="node1" presStyleIdx="1" presStyleCnt="3"/>
      <dgm:spPr/>
    </dgm:pt>
    <dgm:pt modelId="{02706772-D157-4013-8DD5-9AD4DEB0D865}" type="pres">
      <dgm:prSet presAssocID="{C42BE47B-B3F0-41C5-B478-E8A4396D0FC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4A6071A-76E0-4626-A792-0E82253378BD}" type="pres">
      <dgm:prSet presAssocID="{C42BE47B-B3F0-41C5-B478-E8A4396D0FC7}" presName="negativeSpace" presStyleCnt="0"/>
      <dgm:spPr/>
    </dgm:pt>
    <dgm:pt modelId="{4CC4E992-17D7-4EEF-97C9-09C67923A85F}" type="pres">
      <dgm:prSet presAssocID="{C42BE47B-B3F0-41C5-B478-E8A4396D0FC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5C6F205-E930-4599-A44A-841A538A8A19}" srcId="{75DD8E89-8BC1-4732-8247-3D536F207C0E}" destId="{04428A9D-7143-43A5-A91F-816BA70B9F0E}" srcOrd="1" destOrd="0" parTransId="{410F4087-B15B-4F24-9CEC-15433FFDF1F9}" sibTransId="{F275DA7F-F616-4A7C-820B-29818423E0C7}"/>
    <dgm:cxn modelId="{3E3C110B-0368-493A-BCF2-B0B7C1D7B3DF}" type="presOf" srcId="{04428A9D-7143-43A5-A91F-816BA70B9F0E}" destId="{F10C1182-A288-4904-A964-EBB7E5CFF5C1}" srcOrd="0" destOrd="1" presId="urn:microsoft.com/office/officeart/2005/8/layout/list1"/>
    <dgm:cxn modelId="{A0D76712-3089-4588-A874-4A20D02DA199}" srcId="{ACA3CCDA-9997-41F6-B885-68CDCCDAC772}" destId="{D083AF5D-BCE2-4A03-901C-0DB3CA6C9A20}" srcOrd="1" destOrd="0" parTransId="{9DEB3A7C-CC4A-4B3B-929F-D12B930B77A8}" sibTransId="{AA3771BB-2DC6-4D83-A56D-311A794D4209}"/>
    <dgm:cxn modelId="{16B07C15-D0B0-4014-A094-7A315855EC2E}" type="presOf" srcId="{CD03DC35-871C-40F7-B489-31507AEB150E}" destId="{F10C1182-A288-4904-A964-EBB7E5CFF5C1}" srcOrd="0" destOrd="2" presId="urn:microsoft.com/office/officeart/2005/8/layout/list1"/>
    <dgm:cxn modelId="{5056925E-F2A8-4F81-ADFF-86266F623C13}" type="presOf" srcId="{75DD8E89-8BC1-4732-8247-3D536F207C0E}" destId="{36C86781-E4E7-447D-8F86-B8B73515A220}" srcOrd="1" destOrd="0" presId="urn:microsoft.com/office/officeart/2005/8/layout/list1"/>
    <dgm:cxn modelId="{CFE75162-5A53-4B51-BAF9-4BB65B66328A}" type="presOf" srcId="{A79E2B5A-836B-4FC2-9867-B1AE11A664B4}" destId="{8A756B61-5C37-4032-9400-7171F2D94005}" srcOrd="0" destOrd="0" presId="urn:microsoft.com/office/officeart/2005/8/layout/list1"/>
    <dgm:cxn modelId="{4B253844-2B4B-4CD8-B2C2-B91BA316C163}" type="presOf" srcId="{D083AF5D-BCE2-4A03-901C-0DB3CA6C9A20}" destId="{028F786F-FB6E-46DD-A5D5-7507359FFDDC}" srcOrd="0" destOrd="1" presId="urn:microsoft.com/office/officeart/2005/8/layout/list1"/>
    <dgm:cxn modelId="{3394AA49-A72F-46A3-8F99-CC5C3654D8EF}" type="presOf" srcId="{ACA3CCDA-9997-41F6-B885-68CDCCDAC772}" destId="{AD29CB54-8A0E-4426-A5FD-A4B3A79CAD92}" srcOrd="1" destOrd="0" presId="urn:microsoft.com/office/officeart/2005/8/layout/list1"/>
    <dgm:cxn modelId="{79D9D654-A8DD-4A37-B7A0-1BF493B91B84}" srcId="{C42BE47B-B3F0-41C5-B478-E8A4396D0FC7}" destId="{6B73F08A-CF8A-4671-B313-28ACB220BC05}" srcOrd="0" destOrd="0" parTransId="{9F9D44C4-CE5C-490E-A8F7-66A8CB217726}" sibTransId="{04AB4A8B-5DC6-499E-920E-E9DC978A13EF}"/>
    <dgm:cxn modelId="{DA0BC984-1AA7-402D-9CB8-038D71E61E1D}" type="presOf" srcId="{6B73F08A-CF8A-4671-B313-28ACB220BC05}" destId="{4CC4E992-17D7-4EEF-97C9-09C67923A85F}" srcOrd="0" destOrd="0" presId="urn:microsoft.com/office/officeart/2005/8/layout/list1"/>
    <dgm:cxn modelId="{042B6885-6F95-453B-8C9F-66E965C17166}" srcId="{ACA3CCDA-9997-41F6-B885-68CDCCDAC772}" destId="{807EC004-A2B6-47F1-BE6C-3D42294D0FFB}" srcOrd="0" destOrd="0" parTransId="{6C2A276E-3E0A-47D9-BBF8-7B542C89F64E}" sibTransId="{0E2430C2-5614-427C-8539-67D72849951A}"/>
    <dgm:cxn modelId="{82468388-843B-474C-BF35-53D07A7AD148}" type="presOf" srcId="{75DD8E89-8BC1-4732-8247-3D536F207C0E}" destId="{98B4D39A-449B-4A24-858B-273B4FFD20B4}" srcOrd="0" destOrd="0" presId="urn:microsoft.com/office/officeart/2005/8/layout/list1"/>
    <dgm:cxn modelId="{78DCAD8B-750F-49B2-AAA9-378307D79A68}" type="presOf" srcId="{ACA3CCDA-9997-41F6-B885-68CDCCDAC772}" destId="{C01C1F5F-6668-4D67-ACF4-3712D28A82BE}" srcOrd="0" destOrd="0" presId="urn:microsoft.com/office/officeart/2005/8/layout/list1"/>
    <dgm:cxn modelId="{DD8AB1A6-2DB5-4950-BDF6-D30330E90CC8}" srcId="{A79E2B5A-836B-4FC2-9867-B1AE11A664B4}" destId="{C42BE47B-B3F0-41C5-B478-E8A4396D0FC7}" srcOrd="2" destOrd="0" parTransId="{6AA8EBD9-BC17-4DB6-87E9-B87D5A72CB42}" sibTransId="{C6B4B23F-7FAC-41A9-9630-5A1AED14F6DE}"/>
    <dgm:cxn modelId="{980A0CA7-B788-4AAB-AA66-0BD0D9086948}" srcId="{75DD8E89-8BC1-4732-8247-3D536F207C0E}" destId="{CD03DC35-871C-40F7-B489-31507AEB150E}" srcOrd="2" destOrd="0" parTransId="{FA285315-BD27-4AF5-8DF6-5305134FEA0A}" sibTransId="{D46DF43D-962E-424E-8B77-5A7917CF19BF}"/>
    <dgm:cxn modelId="{0A5D63AF-FC2F-464A-BB75-5349442196CB}" srcId="{A79E2B5A-836B-4FC2-9867-B1AE11A664B4}" destId="{ACA3CCDA-9997-41F6-B885-68CDCCDAC772}" srcOrd="0" destOrd="0" parTransId="{0AF281C9-79CF-42DC-89FE-4DDEA1AB8197}" sibTransId="{A0F860DA-B234-486C-A9FC-2AA5D3DB0EF3}"/>
    <dgm:cxn modelId="{2F19FCB0-35BA-4E3E-996B-616418598E37}" srcId="{75DD8E89-8BC1-4732-8247-3D536F207C0E}" destId="{90F7BDC2-B989-4DE3-B963-62D15E76EC32}" srcOrd="0" destOrd="0" parTransId="{C722E96A-36AB-446E-815E-3037A3E0398B}" sibTransId="{AC35AE09-9279-4A0F-BF37-587F06507BEB}"/>
    <dgm:cxn modelId="{C6D59AB5-AB1C-483C-8718-34DEEF44E4EC}" srcId="{C42BE47B-B3F0-41C5-B478-E8A4396D0FC7}" destId="{122F1809-EB03-4AE1-99E7-8E17D8E8FF1D}" srcOrd="1" destOrd="0" parTransId="{F4B94724-C106-43F7-B0CE-D3D140A00BDC}" sibTransId="{9FF49EFF-16D7-4D76-A26B-3E82A5C19CB4}"/>
    <dgm:cxn modelId="{B52C66BB-DBED-48C1-82DA-2887689BD759}" type="presOf" srcId="{807EC004-A2B6-47F1-BE6C-3D42294D0FFB}" destId="{028F786F-FB6E-46DD-A5D5-7507359FFDDC}" srcOrd="0" destOrd="0" presId="urn:microsoft.com/office/officeart/2005/8/layout/list1"/>
    <dgm:cxn modelId="{1243C7BF-F16D-46D1-A76F-C70496F4645B}" type="presOf" srcId="{C42BE47B-B3F0-41C5-B478-E8A4396D0FC7}" destId="{02706772-D157-4013-8DD5-9AD4DEB0D865}" srcOrd="1" destOrd="0" presId="urn:microsoft.com/office/officeart/2005/8/layout/list1"/>
    <dgm:cxn modelId="{4D9045C6-E381-4A73-B080-DADF30455D1E}" srcId="{A79E2B5A-836B-4FC2-9867-B1AE11A664B4}" destId="{75DD8E89-8BC1-4732-8247-3D536F207C0E}" srcOrd="1" destOrd="0" parTransId="{B1028AFB-66E5-4D22-84A2-7D7918B69089}" sibTransId="{145CAC2D-5B31-41A6-852E-74397A247E42}"/>
    <dgm:cxn modelId="{F5BA39C9-34F8-4C29-AE74-C834D4EAD069}" type="presOf" srcId="{90F7BDC2-B989-4DE3-B963-62D15E76EC32}" destId="{F10C1182-A288-4904-A964-EBB7E5CFF5C1}" srcOrd="0" destOrd="0" presId="urn:microsoft.com/office/officeart/2005/8/layout/list1"/>
    <dgm:cxn modelId="{6E8B1BE8-7CAE-4C55-A59F-7F92A9B56229}" type="presOf" srcId="{122F1809-EB03-4AE1-99E7-8E17D8E8FF1D}" destId="{4CC4E992-17D7-4EEF-97C9-09C67923A85F}" srcOrd="0" destOrd="1" presId="urn:microsoft.com/office/officeart/2005/8/layout/list1"/>
    <dgm:cxn modelId="{2D6E56F6-73E4-4B06-900F-1322DFA9CF75}" type="presOf" srcId="{C42BE47B-B3F0-41C5-B478-E8A4396D0FC7}" destId="{DB65F2B2-3A90-4A2F-BB04-1019F6A4E8E4}" srcOrd="0" destOrd="0" presId="urn:microsoft.com/office/officeart/2005/8/layout/list1"/>
    <dgm:cxn modelId="{BBA55C82-F860-48F4-828C-5BADD9F2E91E}" type="presParOf" srcId="{8A756B61-5C37-4032-9400-7171F2D94005}" destId="{3746F5E7-E8A1-411D-A617-CA49EA4D25B6}" srcOrd="0" destOrd="0" presId="urn:microsoft.com/office/officeart/2005/8/layout/list1"/>
    <dgm:cxn modelId="{4302FC1C-AEEE-42DF-8AAF-59D9DB5746A6}" type="presParOf" srcId="{3746F5E7-E8A1-411D-A617-CA49EA4D25B6}" destId="{C01C1F5F-6668-4D67-ACF4-3712D28A82BE}" srcOrd="0" destOrd="0" presId="urn:microsoft.com/office/officeart/2005/8/layout/list1"/>
    <dgm:cxn modelId="{903AEBE1-3940-48BA-9022-B7606384F98F}" type="presParOf" srcId="{3746F5E7-E8A1-411D-A617-CA49EA4D25B6}" destId="{AD29CB54-8A0E-4426-A5FD-A4B3A79CAD92}" srcOrd="1" destOrd="0" presId="urn:microsoft.com/office/officeart/2005/8/layout/list1"/>
    <dgm:cxn modelId="{6534C9F7-139F-4B76-8C9E-BDD1246D176F}" type="presParOf" srcId="{8A756B61-5C37-4032-9400-7171F2D94005}" destId="{1F090548-577A-4DFE-AF51-AC72D38794D7}" srcOrd="1" destOrd="0" presId="urn:microsoft.com/office/officeart/2005/8/layout/list1"/>
    <dgm:cxn modelId="{7075C48E-9B02-452F-AB26-F0811438F425}" type="presParOf" srcId="{8A756B61-5C37-4032-9400-7171F2D94005}" destId="{028F786F-FB6E-46DD-A5D5-7507359FFDDC}" srcOrd="2" destOrd="0" presId="urn:microsoft.com/office/officeart/2005/8/layout/list1"/>
    <dgm:cxn modelId="{2FAEA5E4-5794-421F-ADA9-EC0521CEC377}" type="presParOf" srcId="{8A756B61-5C37-4032-9400-7171F2D94005}" destId="{AB283043-A48B-46C4-86DB-F0464FB423F8}" srcOrd="3" destOrd="0" presId="urn:microsoft.com/office/officeart/2005/8/layout/list1"/>
    <dgm:cxn modelId="{423C7AAA-1BE2-44E4-A664-BD26EF615E44}" type="presParOf" srcId="{8A756B61-5C37-4032-9400-7171F2D94005}" destId="{620C46E6-33F8-4520-9DE4-8A180A6BDFE3}" srcOrd="4" destOrd="0" presId="urn:microsoft.com/office/officeart/2005/8/layout/list1"/>
    <dgm:cxn modelId="{4D7095E3-B01E-462C-8629-59D58742CA06}" type="presParOf" srcId="{620C46E6-33F8-4520-9DE4-8A180A6BDFE3}" destId="{98B4D39A-449B-4A24-858B-273B4FFD20B4}" srcOrd="0" destOrd="0" presId="urn:microsoft.com/office/officeart/2005/8/layout/list1"/>
    <dgm:cxn modelId="{01DAFA3F-CC60-48AB-BD02-C03647480625}" type="presParOf" srcId="{620C46E6-33F8-4520-9DE4-8A180A6BDFE3}" destId="{36C86781-E4E7-447D-8F86-B8B73515A220}" srcOrd="1" destOrd="0" presId="urn:microsoft.com/office/officeart/2005/8/layout/list1"/>
    <dgm:cxn modelId="{E80CD950-6F36-44CE-94AE-E3D4E523D76D}" type="presParOf" srcId="{8A756B61-5C37-4032-9400-7171F2D94005}" destId="{BBBA935D-09F3-4FDA-8CA1-65142882A9FE}" srcOrd="5" destOrd="0" presId="urn:microsoft.com/office/officeart/2005/8/layout/list1"/>
    <dgm:cxn modelId="{102070AD-FB2C-40D6-8A42-9F00F4D357AD}" type="presParOf" srcId="{8A756B61-5C37-4032-9400-7171F2D94005}" destId="{F10C1182-A288-4904-A964-EBB7E5CFF5C1}" srcOrd="6" destOrd="0" presId="urn:microsoft.com/office/officeart/2005/8/layout/list1"/>
    <dgm:cxn modelId="{8E1500F6-D2B8-47D0-BC53-13E7BD6E437E}" type="presParOf" srcId="{8A756B61-5C37-4032-9400-7171F2D94005}" destId="{CC29DE67-0E07-4308-8893-2FFF9B9816A4}" srcOrd="7" destOrd="0" presId="urn:microsoft.com/office/officeart/2005/8/layout/list1"/>
    <dgm:cxn modelId="{3279FBC1-AD28-42B0-9569-1EDF7BBCEA27}" type="presParOf" srcId="{8A756B61-5C37-4032-9400-7171F2D94005}" destId="{03072FA9-9296-44CF-8DCE-78E6E455546D}" srcOrd="8" destOrd="0" presId="urn:microsoft.com/office/officeart/2005/8/layout/list1"/>
    <dgm:cxn modelId="{3FCEF435-520B-485C-A485-126C2D57C957}" type="presParOf" srcId="{03072FA9-9296-44CF-8DCE-78E6E455546D}" destId="{DB65F2B2-3A90-4A2F-BB04-1019F6A4E8E4}" srcOrd="0" destOrd="0" presId="urn:microsoft.com/office/officeart/2005/8/layout/list1"/>
    <dgm:cxn modelId="{D1E5DBEA-365D-4C8C-BAAF-5DB9003291C9}" type="presParOf" srcId="{03072FA9-9296-44CF-8DCE-78E6E455546D}" destId="{02706772-D157-4013-8DD5-9AD4DEB0D865}" srcOrd="1" destOrd="0" presId="urn:microsoft.com/office/officeart/2005/8/layout/list1"/>
    <dgm:cxn modelId="{253C4F98-14BD-4DFE-9235-5DE656EAD5B3}" type="presParOf" srcId="{8A756B61-5C37-4032-9400-7171F2D94005}" destId="{34A6071A-76E0-4626-A792-0E82253378BD}" srcOrd="9" destOrd="0" presId="urn:microsoft.com/office/officeart/2005/8/layout/list1"/>
    <dgm:cxn modelId="{D636E1FA-C1AF-4DAB-942D-C18C157AD4F6}" type="presParOf" srcId="{8A756B61-5C37-4032-9400-7171F2D94005}" destId="{4CC4E992-17D7-4EEF-97C9-09C67923A85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67688C-2054-44EC-A761-4078829C9A8F}" type="doc">
      <dgm:prSet loTypeId="urn:microsoft.com/office/officeart/2017/3/layout/DropPinTimeline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39C9836E-F4AF-4818-B2A9-9E413725563A}">
      <dgm:prSet custT="1"/>
      <dgm:spPr/>
      <dgm:t>
        <a:bodyPr/>
        <a:lstStyle/>
        <a:p>
          <a:pPr>
            <a:defRPr b="1"/>
          </a:pPr>
          <a:r>
            <a:rPr lang="en-US" sz="3200" dirty="0"/>
            <a:t>Jan. 2026</a:t>
          </a:r>
        </a:p>
      </dgm:t>
    </dgm:pt>
    <dgm:pt modelId="{6B77F807-D4BF-465B-BAD1-C2392E09B206}" type="parTrans" cxnId="{B08F01E2-EC81-4FAC-8E77-55ECE9ADE4B2}">
      <dgm:prSet/>
      <dgm:spPr/>
      <dgm:t>
        <a:bodyPr/>
        <a:lstStyle/>
        <a:p>
          <a:endParaRPr lang="en-US"/>
        </a:p>
      </dgm:t>
    </dgm:pt>
    <dgm:pt modelId="{7F78CBB7-95C0-4982-9C90-9A862610CD91}" type="sibTrans" cxnId="{B08F01E2-EC81-4FAC-8E77-55ECE9ADE4B2}">
      <dgm:prSet/>
      <dgm:spPr/>
      <dgm:t>
        <a:bodyPr/>
        <a:lstStyle/>
        <a:p>
          <a:endParaRPr lang="en-US"/>
        </a:p>
      </dgm:t>
    </dgm:pt>
    <dgm:pt modelId="{7D446B49-28A1-4FFB-89D5-4B77746D0E6E}">
      <dgm:prSet custT="1"/>
      <dgm:spPr/>
      <dgm:t>
        <a:bodyPr/>
        <a:lstStyle/>
        <a:p>
          <a:r>
            <a:rPr lang="en-US" sz="2000" dirty="0"/>
            <a:t>Site recruitment, sponsor endorsement, toolkit completion</a:t>
          </a:r>
        </a:p>
      </dgm:t>
    </dgm:pt>
    <dgm:pt modelId="{A4496845-C11E-45AD-86AC-BECEAF4208D8}" type="parTrans" cxnId="{6761FC78-02B1-42B3-98DE-112F50B6DEA5}">
      <dgm:prSet/>
      <dgm:spPr/>
      <dgm:t>
        <a:bodyPr/>
        <a:lstStyle/>
        <a:p>
          <a:endParaRPr lang="en-US"/>
        </a:p>
      </dgm:t>
    </dgm:pt>
    <dgm:pt modelId="{459383D3-7C0E-46D7-B68B-9EE775254260}" type="sibTrans" cxnId="{6761FC78-02B1-42B3-98DE-112F50B6DEA5}">
      <dgm:prSet/>
      <dgm:spPr/>
      <dgm:t>
        <a:bodyPr/>
        <a:lstStyle/>
        <a:p>
          <a:endParaRPr lang="en-US"/>
        </a:p>
      </dgm:t>
    </dgm:pt>
    <dgm:pt modelId="{1E268CA6-6FE0-485C-9D5A-20C3FEC2972B}">
      <dgm:prSet custT="1"/>
      <dgm:spPr/>
      <dgm:t>
        <a:bodyPr/>
        <a:lstStyle/>
        <a:p>
          <a:pPr>
            <a:defRPr b="1"/>
          </a:pPr>
          <a:r>
            <a:rPr lang="en-US" sz="3200" dirty="0"/>
            <a:t>Feb. 2026</a:t>
          </a:r>
        </a:p>
      </dgm:t>
    </dgm:pt>
    <dgm:pt modelId="{FEC87E39-8C7B-461E-999B-8FB98F673FA6}" type="parTrans" cxnId="{1398F2C3-8984-49A8-9FF3-F697EE51E24C}">
      <dgm:prSet/>
      <dgm:spPr/>
      <dgm:t>
        <a:bodyPr/>
        <a:lstStyle/>
        <a:p>
          <a:endParaRPr lang="en-US"/>
        </a:p>
      </dgm:t>
    </dgm:pt>
    <dgm:pt modelId="{23FA9FF0-F69F-4E98-9D40-FA7BC63F4F02}" type="sibTrans" cxnId="{1398F2C3-8984-49A8-9FF3-F697EE51E24C}">
      <dgm:prSet/>
      <dgm:spPr/>
      <dgm:t>
        <a:bodyPr/>
        <a:lstStyle/>
        <a:p>
          <a:endParaRPr lang="en-US"/>
        </a:p>
      </dgm:t>
    </dgm:pt>
    <dgm:pt modelId="{8A96A707-433B-4D6D-9778-71D5602919FA}">
      <dgm:prSet custT="1"/>
      <dgm:spPr/>
      <dgm:t>
        <a:bodyPr/>
        <a:lstStyle/>
        <a:p>
          <a:r>
            <a:rPr lang="en-US" sz="2000" dirty="0"/>
            <a:t>Institutional protocol development </a:t>
          </a:r>
        </a:p>
      </dgm:t>
    </dgm:pt>
    <dgm:pt modelId="{C6A895F3-DCBC-4D28-B555-1B9F7536B125}" type="parTrans" cxnId="{78764174-509E-4718-A06F-AC5A73A31A21}">
      <dgm:prSet/>
      <dgm:spPr/>
      <dgm:t>
        <a:bodyPr/>
        <a:lstStyle/>
        <a:p>
          <a:endParaRPr lang="en-US"/>
        </a:p>
      </dgm:t>
    </dgm:pt>
    <dgm:pt modelId="{FCBA916E-B4F2-4FE6-9634-8D2BD76D0A59}" type="sibTrans" cxnId="{78764174-509E-4718-A06F-AC5A73A31A21}">
      <dgm:prSet/>
      <dgm:spPr/>
      <dgm:t>
        <a:bodyPr/>
        <a:lstStyle/>
        <a:p>
          <a:endParaRPr lang="en-US"/>
        </a:p>
      </dgm:t>
    </dgm:pt>
    <dgm:pt modelId="{C874DB37-5D20-467F-94B1-D798C5B7F23B}">
      <dgm:prSet custT="1"/>
      <dgm:spPr/>
      <dgm:t>
        <a:bodyPr/>
        <a:lstStyle/>
        <a:p>
          <a:pPr>
            <a:defRPr b="1"/>
          </a:pPr>
          <a:r>
            <a:rPr lang="en-US" sz="3200" dirty="0"/>
            <a:t>Mar. 2026</a:t>
          </a:r>
        </a:p>
      </dgm:t>
    </dgm:pt>
    <dgm:pt modelId="{41832CD8-AB08-4C18-883C-03711119A297}" type="parTrans" cxnId="{06BCCDFB-8A93-487A-BD89-829DE2F573B4}">
      <dgm:prSet/>
      <dgm:spPr/>
      <dgm:t>
        <a:bodyPr/>
        <a:lstStyle/>
        <a:p>
          <a:endParaRPr lang="en-US"/>
        </a:p>
      </dgm:t>
    </dgm:pt>
    <dgm:pt modelId="{91D3D064-8C56-41F5-803B-79AF523BBF7F}" type="sibTrans" cxnId="{06BCCDFB-8A93-487A-BD89-829DE2F573B4}">
      <dgm:prSet/>
      <dgm:spPr/>
      <dgm:t>
        <a:bodyPr/>
        <a:lstStyle/>
        <a:p>
          <a:endParaRPr lang="en-US"/>
        </a:p>
      </dgm:t>
    </dgm:pt>
    <dgm:pt modelId="{FB01DDBE-175D-4224-9672-1896427CFDAD}">
      <dgm:prSet custT="1"/>
      <dgm:spPr/>
      <dgm:t>
        <a:bodyPr/>
        <a:lstStyle/>
        <a:p>
          <a:r>
            <a:rPr lang="en-US" sz="2000" dirty="0"/>
            <a:t>Staff education and training</a:t>
          </a:r>
        </a:p>
      </dgm:t>
    </dgm:pt>
    <dgm:pt modelId="{621F4A3B-A8BA-4CEC-8A9E-D172747EFA88}" type="parTrans" cxnId="{D637EC75-A2EF-4519-8134-A75BDAFC8978}">
      <dgm:prSet/>
      <dgm:spPr/>
      <dgm:t>
        <a:bodyPr/>
        <a:lstStyle/>
        <a:p>
          <a:endParaRPr lang="en-US"/>
        </a:p>
      </dgm:t>
    </dgm:pt>
    <dgm:pt modelId="{A4798A35-D775-4BE7-A5E4-A308BA39D8B1}" type="sibTrans" cxnId="{D637EC75-A2EF-4519-8134-A75BDAFC8978}">
      <dgm:prSet/>
      <dgm:spPr/>
      <dgm:t>
        <a:bodyPr/>
        <a:lstStyle/>
        <a:p>
          <a:endParaRPr lang="en-US"/>
        </a:p>
      </dgm:t>
    </dgm:pt>
    <dgm:pt modelId="{BA194EB1-065A-46F5-8952-65E140BFBF31}">
      <dgm:prSet custT="1"/>
      <dgm:spPr/>
      <dgm:t>
        <a:bodyPr/>
        <a:lstStyle/>
        <a:p>
          <a:pPr>
            <a:defRPr b="1"/>
          </a:pPr>
          <a:r>
            <a:rPr lang="en-US" sz="3200" dirty="0"/>
            <a:t>Apr. 2026</a:t>
          </a:r>
        </a:p>
      </dgm:t>
    </dgm:pt>
    <dgm:pt modelId="{A6F9C637-4757-44A2-AB3B-784F019408EB}" type="parTrans" cxnId="{7488B683-8CC4-47B1-B157-7C4EB7D61214}">
      <dgm:prSet/>
      <dgm:spPr/>
      <dgm:t>
        <a:bodyPr/>
        <a:lstStyle/>
        <a:p>
          <a:endParaRPr lang="en-US"/>
        </a:p>
      </dgm:t>
    </dgm:pt>
    <dgm:pt modelId="{2918CAD8-9C92-46E8-83C9-05229A6DDF05}" type="sibTrans" cxnId="{7488B683-8CC4-47B1-B157-7C4EB7D61214}">
      <dgm:prSet/>
      <dgm:spPr/>
      <dgm:t>
        <a:bodyPr/>
        <a:lstStyle/>
        <a:p>
          <a:endParaRPr lang="en-US"/>
        </a:p>
      </dgm:t>
    </dgm:pt>
    <dgm:pt modelId="{AE8740B6-3EB4-49C2-8F05-103F1C23AC75}">
      <dgm:prSet custT="1"/>
      <dgm:spPr/>
      <dgm:t>
        <a:bodyPr/>
        <a:lstStyle/>
        <a:p>
          <a:r>
            <a:rPr lang="en-US" sz="2000" dirty="0"/>
            <a:t>HIE Awareness Month and Hold-a-thon event and advocacy campaign</a:t>
          </a:r>
        </a:p>
      </dgm:t>
    </dgm:pt>
    <dgm:pt modelId="{BD042B13-2BA3-4FE8-ACC6-C2FE8B563B9D}" type="parTrans" cxnId="{E42B6650-52C4-43D2-9794-3AC62EBCF963}">
      <dgm:prSet/>
      <dgm:spPr/>
      <dgm:t>
        <a:bodyPr/>
        <a:lstStyle/>
        <a:p>
          <a:endParaRPr lang="en-US"/>
        </a:p>
      </dgm:t>
    </dgm:pt>
    <dgm:pt modelId="{AD0F715C-E1DA-44FD-828C-78A116FE3542}" type="sibTrans" cxnId="{E42B6650-52C4-43D2-9794-3AC62EBCF963}">
      <dgm:prSet/>
      <dgm:spPr/>
      <dgm:t>
        <a:bodyPr/>
        <a:lstStyle/>
        <a:p>
          <a:endParaRPr lang="en-US"/>
        </a:p>
      </dgm:t>
    </dgm:pt>
    <dgm:pt modelId="{75DE1E0E-522F-4F73-A072-F8B2EF605390}">
      <dgm:prSet custT="1"/>
      <dgm:spPr/>
      <dgm:t>
        <a:bodyPr/>
        <a:lstStyle/>
        <a:p>
          <a:pPr>
            <a:defRPr b="1"/>
          </a:pPr>
          <a:r>
            <a:rPr lang="en-US" sz="3200" dirty="0"/>
            <a:t>May 2026</a:t>
          </a:r>
        </a:p>
      </dgm:t>
    </dgm:pt>
    <dgm:pt modelId="{EFDA7259-B6EC-4F22-8F1E-F24AA14D0236}" type="parTrans" cxnId="{0CC8FF7B-0EB5-4926-8A37-6EDD3285542A}">
      <dgm:prSet/>
      <dgm:spPr/>
      <dgm:t>
        <a:bodyPr/>
        <a:lstStyle/>
        <a:p>
          <a:endParaRPr lang="en-US"/>
        </a:p>
      </dgm:t>
    </dgm:pt>
    <dgm:pt modelId="{A086FF09-5556-4D87-85C6-8FCE0DD68D3A}" type="sibTrans" cxnId="{0CC8FF7B-0EB5-4926-8A37-6EDD3285542A}">
      <dgm:prSet/>
      <dgm:spPr/>
      <dgm:t>
        <a:bodyPr/>
        <a:lstStyle/>
        <a:p>
          <a:endParaRPr lang="en-US"/>
        </a:p>
      </dgm:t>
    </dgm:pt>
    <dgm:pt modelId="{4F1BEA6E-01E8-4C41-9B88-68B2DD7AE866}">
      <dgm:prSet custT="1"/>
      <dgm:spPr/>
      <dgm:t>
        <a:bodyPr/>
        <a:lstStyle/>
        <a:p>
          <a:r>
            <a:rPr lang="en-US" sz="2000" dirty="0"/>
            <a:t>Impact evaluation and reporting</a:t>
          </a:r>
        </a:p>
      </dgm:t>
    </dgm:pt>
    <dgm:pt modelId="{575B421C-1F35-4B99-ACA1-BF0C2E0EF09D}" type="parTrans" cxnId="{137EC7F2-1967-4713-B6A3-FDFCA59AA941}">
      <dgm:prSet/>
      <dgm:spPr/>
      <dgm:t>
        <a:bodyPr/>
        <a:lstStyle/>
        <a:p>
          <a:endParaRPr lang="en-US"/>
        </a:p>
      </dgm:t>
    </dgm:pt>
    <dgm:pt modelId="{5AC9708C-07CF-4141-ACB3-35BE4730A3C1}" type="sibTrans" cxnId="{137EC7F2-1967-4713-B6A3-FDFCA59AA941}">
      <dgm:prSet/>
      <dgm:spPr/>
      <dgm:t>
        <a:bodyPr/>
        <a:lstStyle/>
        <a:p>
          <a:endParaRPr lang="en-US"/>
        </a:p>
      </dgm:t>
    </dgm:pt>
    <dgm:pt modelId="{3605CB33-8FC3-4FF8-8C95-409623C183D5}" type="pres">
      <dgm:prSet presAssocID="{7D67688C-2054-44EC-A761-4078829C9A8F}" presName="root" presStyleCnt="0">
        <dgm:presLayoutVars>
          <dgm:chMax/>
          <dgm:chPref/>
          <dgm:animLvl val="lvl"/>
        </dgm:presLayoutVars>
      </dgm:prSet>
      <dgm:spPr/>
    </dgm:pt>
    <dgm:pt modelId="{CDA39DF2-1673-43DD-A398-5372AD5BE05A}" type="pres">
      <dgm:prSet presAssocID="{7D67688C-2054-44EC-A761-4078829C9A8F}" presName="divider" presStyleLbl="fgAcc1" presStyleIdx="0" presStyleCnt="6"/>
      <dgm:spPr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C458F90D-E054-4439-A84D-0BE5BF39C573}" type="pres">
      <dgm:prSet presAssocID="{7D67688C-2054-44EC-A761-4078829C9A8F}" presName="nodes" presStyleCnt="0">
        <dgm:presLayoutVars>
          <dgm:chMax/>
          <dgm:chPref/>
          <dgm:animLvl val="lvl"/>
        </dgm:presLayoutVars>
      </dgm:prSet>
      <dgm:spPr/>
    </dgm:pt>
    <dgm:pt modelId="{B0E179AF-AB47-4F6B-9CE5-D2317B308838}" type="pres">
      <dgm:prSet presAssocID="{39C9836E-F4AF-4818-B2A9-9E413725563A}" presName="composite" presStyleCnt="0"/>
      <dgm:spPr/>
    </dgm:pt>
    <dgm:pt modelId="{B75BEAD8-A2F9-428F-8119-3B0ADF58D310}" type="pres">
      <dgm:prSet presAssocID="{39C9836E-F4AF-4818-B2A9-9E413725563A}" presName="ConnectorPoint" presStyleLbl="lnNode1" presStyleIdx="0" presStyleCnt="5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568A3A0-05C4-403A-BD0D-1BAF5D68F58A}" type="pres">
      <dgm:prSet presAssocID="{39C9836E-F4AF-4818-B2A9-9E413725563A}" presName="DropPinPlaceHolder" presStyleCnt="0"/>
      <dgm:spPr/>
    </dgm:pt>
    <dgm:pt modelId="{8467C383-9DA1-40DF-BFA3-FB4735687380}" type="pres">
      <dgm:prSet presAssocID="{39C9836E-F4AF-4818-B2A9-9E413725563A}" presName="DropPin" presStyleLbl="alignNode1" presStyleIdx="0" presStyleCnt="5"/>
      <dgm:spPr/>
    </dgm:pt>
    <dgm:pt modelId="{94B6A20C-D83B-4F42-ACB9-887443D7B83E}" type="pres">
      <dgm:prSet presAssocID="{39C9836E-F4AF-4818-B2A9-9E413725563A}" presName="Ellipse" presStyleLbl="fgAcc1" presStyleIdx="1" presStyleCnt="6"/>
      <dgm:spPr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49C486FA-8B5E-43BA-9A77-6E62597E23AE}" type="pres">
      <dgm:prSet presAssocID="{39C9836E-F4AF-4818-B2A9-9E413725563A}" presName="L2TextContainer" presStyleLbl="revTx" presStyleIdx="0" presStyleCnt="10">
        <dgm:presLayoutVars>
          <dgm:bulletEnabled val="1"/>
        </dgm:presLayoutVars>
      </dgm:prSet>
      <dgm:spPr/>
    </dgm:pt>
    <dgm:pt modelId="{1EBC6FDC-DA48-4B58-9E2D-A6BD3F0305B7}" type="pres">
      <dgm:prSet presAssocID="{39C9836E-F4AF-4818-B2A9-9E413725563A}" presName="L1TextContainer" presStyleLbl="revTx" presStyleIdx="1" presStyleCnt="10">
        <dgm:presLayoutVars>
          <dgm:chMax val="1"/>
          <dgm:chPref val="1"/>
          <dgm:bulletEnabled val="1"/>
        </dgm:presLayoutVars>
      </dgm:prSet>
      <dgm:spPr/>
    </dgm:pt>
    <dgm:pt modelId="{FB0CA2BA-415D-4671-AC76-0BFD674F7A79}" type="pres">
      <dgm:prSet presAssocID="{39C9836E-F4AF-4818-B2A9-9E413725563A}" presName="ConnectLine" presStyleLbl="sibTrans1D1" presStyleIdx="0" presStyleCnt="5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2CE7A508-84C9-45F6-8C0F-F01B38C9730C}" type="pres">
      <dgm:prSet presAssocID="{39C9836E-F4AF-4818-B2A9-9E413725563A}" presName="EmptyPlaceHolder" presStyleCnt="0"/>
      <dgm:spPr/>
    </dgm:pt>
    <dgm:pt modelId="{5B7F484F-D689-44B2-B069-E0C57861C7F5}" type="pres">
      <dgm:prSet presAssocID="{7F78CBB7-95C0-4982-9C90-9A862610CD91}" presName="spaceBetweenRectangles" presStyleCnt="0"/>
      <dgm:spPr/>
    </dgm:pt>
    <dgm:pt modelId="{6529E8EC-0EFD-408B-8719-FB523C17C8B4}" type="pres">
      <dgm:prSet presAssocID="{1E268CA6-6FE0-485C-9D5A-20C3FEC2972B}" presName="composite" presStyleCnt="0"/>
      <dgm:spPr/>
    </dgm:pt>
    <dgm:pt modelId="{822B3129-E8DD-4934-99F4-5D573DD9D969}" type="pres">
      <dgm:prSet presAssocID="{1E268CA6-6FE0-485C-9D5A-20C3FEC2972B}" presName="ConnectorPoint" presStyleLbl="lnNode1" presStyleIdx="1" presStyleCnt="5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EF3900B-77E1-48F7-940B-6DE29DF913C1}" type="pres">
      <dgm:prSet presAssocID="{1E268CA6-6FE0-485C-9D5A-20C3FEC2972B}" presName="DropPinPlaceHolder" presStyleCnt="0"/>
      <dgm:spPr/>
    </dgm:pt>
    <dgm:pt modelId="{6208F0C9-D717-44E2-B5DE-DF9D35B44DAF}" type="pres">
      <dgm:prSet presAssocID="{1E268CA6-6FE0-485C-9D5A-20C3FEC2972B}" presName="DropPin" presStyleLbl="alignNode1" presStyleIdx="1" presStyleCnt="5"/>
      <dgm:spPr/>
    </dgm:pt>
    <dgm:pt modelId="{23553665-5860-42F4-9DBE-ADBE6C46B6C3}" type="pres">
      <dgm:prSet presAssocID="{1E268CA6-6FE0-485C-9D5A-20C3FEC2972B}" presName="Ellipse" presStyleLbl="fgAcc1" presStyleIdx="2" presStyleCnt="6"/>
      <dgm:spPr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F780B23F-B5EE-4601-A41D-511BFAB68211}" type="pres">
      <dgm:prSet presAssocID="{1E268CA6-6FE0-485C-9D5A-20C3FEC2972B}" presName="L2TextContainer" presStyleLbl="revTx" presStyleIdx="2" presStyleCnt="10">
        <dgm:presLayoutVars>
          <dgm:bulletEnabled val="1"/>
        </dgm:presLayoutVars>
      </dgm:prSet>
      <dgm:spPr/>
    </dgm:pt>
    <dgm:pt modelId="{DD12503F-3A55-4C63-BE1A-29A0CF1958E6}" type="pres">
      <dgm:prSet presAssocID="{1E268CA6-6FE0-485C-9D5A-20C3FEC2972B}" presName="L1TextContainer" presStyleLbl="revTx" presStyleIdx="3" presStyleCnt="10">
        <dgm:presLayoutVars>
          <dgm:chMax val="1"/>
          <dgm:chPref val="1"/>
          <dgm:bulletEnabled val="1"/>
        </dgm:presLayoutVars>
      </dgm:prSet>
      <dgm:spPr/>
    </dgm:pt>
    <dgm:pt modelId="{991BBBEF-2E7F-4D0E-A44F-D0F0BD4E0C4C}" type="pres">
      <dgm:prSet presAssocID="{1E268CA6-6FE0-485C-9D5A-20C3FEC2972B}" presName="ConnectLine" presStyleLbl="sibTrans1D1" presStyleIdx="1" presStyleCnt="5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C388F403-B694-43F2-9579-8CE441A48AC6}" type="pres">
      <dgm:prSet presAssocID="{1E268CA6-6FE0-485C-9D5A-20C3FEC2972B}" presName="EmptyPlaceHolder" presStyleCnt="0"/>
      <dgm:spPr/>
    </dgm:pt>
    <dgm:pt modelId="{D36B6777-F1C1-44C8-8869-CED7AA543409}" type="pres">
      <dgm:prSet presAssocID="{23FA9FF0-F69F-4E98-9D40-FA7BC63F4F02}" presName="spaceBetweenRectangles" presStyleCnt="0"/>
      <dgm:spPr/>
    </dgm:pt>
    <dgm:pt modelId="{F0C165A8-831C-45B7-8B63-2D56D03A9F8F}" type="pres">
      <dgm:prSet presAssocID="{C874DB37-5D20-467F-94B1-D798C5B7F23B}" presName="composite" presStyleCnt="0"/>
      <dgm:spPr/>
    </dgm:pt>
    <dgm:pt modelId="{ADA1335D-8B51-41D1-8511-F1A3322AF9C4}" type="pres">
      <dgm:prSet presAssocID="{C874DB37-5D20-467F-94B1-D798C5B7F23B}" presName="ConnectorPoint" presStyleLbl="lnNode1" presStyleIdx="2" presStyleCnt="5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5119B78-BDF4-4BB6-B663-0F5DA9479744}" type="pres">
      <dgm:prSet presAssocID="{C874DB37-5D20-467F-94B1-D798C5B7F23B}" presName="DropPinPlaceHolder" presStyleCnt="0"/>
      <dgm:spPr/>
    </dgm:pt>
    <dgm:pt modelId="{AD25EE64-829F-41D8-A021-8920C4D3B8BE}" type="pres">
      <dgm:prSet presAssocID="{C874DB37-5D20-467F-94B1-D798C5B7F23B}" presName="DropPin" presStyleLbl="alignNode1" presStyleIdx="2" presStyleCnt="5"/>
      <dgm:spPr/>
    </dgm:pt>
    <dgm:pt modelId="{C3C43DC7-D05E-49CB-A845-BE6A785B5BE4}" type="pres">
      <dgm:prSet presAssocID="{C874DB37-5D20-467F-94B1-D798C5B7F23B}" presName="Ellipse" presStyleLbl="fgAcc1" presStyleIdx="3" presStyleCnt="6"/>
      <dgm:spPr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1294B1C1-6D51-4FE8-AB88-71C3745CAD8A}" type="pres">
      <dgm:prSet presAssocID="{C874DB37-5D20-467F-94B1-D798C5B7F23B}" presName="L2TextContainer" presStyleLbl="revTx" presStyleIdx="4" presStyleCnt="10">
        <dgm:presLayoutVars>
          <dgm:bulletEnabled val="1"/>
        </dgm:presLayoutVars>
      </dgm:prSet>
      <dgm:spPr/>
    </dgm:pt>
    <dgm:pt modelId="{7B24CA64-50FB-42E2-B328-7463714E68BB}" type="pres">
      <dgm:prSet presAssocID="{C874DB37-5D20-467F-94B1-D798C5B7F23B}" presName="L1TextContainer" presStyleLbl="revTx" presStyleIdx="5" presStyleCnt="10">
        <dgm:presLayoutVars>
          <dgm:chMax val="1"/>
          <dgm:chPref val="1"/>
          <dgm:bulletEnabled val="1"/>
        </dgm:presLayoutVars>
      </dgm:prSet>
      <dgm:spPr/>
    </dgm:pt>
    <dgm:pt modelId="{156001BD-526C-4464-8D8E-09E635E4CFAE}" type="pres">
      <dgm:prSet presAssocID="{C874DB37-5D20-467F-94B1-D798C5B7F23B}" presName="ConnectLine" presStyleLbl="sibTrans1D1" presStyleIdx="2" presStyleCnt="5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E32863B-4989-46C4-922C-FDA0F46414B7}" type="pres">
      <dgm:prSet presAssocID="{C874DB37-5D20-467F-94B1-D798C5B7F23B}" presName="EmptyPlaceHolder" presStyleCnt="0"/>
      <dgm:spPr/>
    </dgm:pt>
    <dgm:pt modelId="{86002CF6-4BFD-48E7-A87E-DD9B06A550A9}" type="pres">
      <dgm:prSet presAssocID="{91D3D064-8C56-41F5-803B-79AF523BBF7F}" presName="spaceBetweenRectangles" presStyleCnt="0"/>
      <dgm:spPr/>
    </dgm:pt>
    <dgm:pt modelId="{3ECC7A3F-A1A2-4057-A648-D96A1CC2FAFF}" type="pres">
      <dgm:prSet presAssocID="{BA194EB1-065A-46F5-8952-65E140BFBF31}" presName="composite" presStyleCnt="0"/>
      <dgm:spPr/>
    </dgm:pt>
    <dgm:pt modelId="{42CD9C72-53E5-47C3-912A-4A374F46DE50}" type="pres">
      <dgm:prSet presAssocID="{BA194EB1-065A-46F5-8952-65E140BFBF31}" presName="ConnectorPoint" presStyleLbl="lnNode1" presStyleIdx="3" presStyleCnt="5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B380E4E-0A08-4862-B845-7B3B3CE8B8C7}" type="pres">
      <dgm:prSet presAssocID="{BA194EB1-065A-46F5-8952-65E140BFBF31}" presName="DropPinPlaceHolder" presStyleCnt="0"/>
      <dgm:spPr/>
    </dgm:pt>
    <dgm:pt modelId="{DF4547B6-15C8-498A-9A17-EFCE24DD46D2}" type="pres">
      <dgm:prSet presAssocID="{BA194EB1-065A-46F5-8952-65E140BFBF31}" presName="DropPin" presStyleLbl="alignNode1" presStyleIdx="3" presStyleCnt="5"/>
      <dgm:spPr/>
    </dgm:pt>
    <dgm:pt modelId="{D6936961-11D1-4646-A78C-14E2603B7F58}" type="pres">
      <dgm:prSet presAssocID="{BA194EB1-065A-46F5-8952-65E140BFBF31}" presName="Ellipse" presStyleLbl="fgAcc1" presStyleIdx="4" presStyleCnt="6"/>
      <dgm:spPr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ADA3EC47-E5E9-40C9-9786-CAAB57B10601}" type="pres">
      <dgm:prSet presAssocID="{BA194EB1-065A-46F5-8952-65E140BFBF31}" presName="L2TextContainer" presStyleLbl="revTx" presStyleIdx="6" presStyleCnt="10">
        <dgm:presLayoutVars>
          <dgm:bulletEnabled val="1"/>
        </dgm:presLayoutVars>
      </dgm:prSet>
      <dgm:spPr/>
    </dgm:pt>
    <dgm:pt modelId="{53DF58B7-B224-4C4E-A461-EB1E334812A2}" type="pres">
      <dgm:prSet presAssocID="{BA194EB1-065A-46F5-8952-65E140BFBF31}" presName="L1TextContainer" presStyleLbl="revTx" presStyleIdx="7" presStyleCnt="10">
        <dgm:presLayoutVars>
          <dgm:chMax val="1"/>
          <dgm:chPref val="1"/>
          <dgm:bulletEnabled val="1"/>
        </dgm:presLayoutVars>
      </dgm:prSet>
      <dgm:spPr/>
    </dgm:pt>
    <dgm:pt modelId="{55C379C9-3A3D-41E0-A223-1093797AC5E2}" type="pres">
      <dgm:prSet presAssocID="{BA194EB1-065A-46F5-8952-65E140BFBF31}" presName="ConnectLine" presStyleLbl="sibTrans1D1" presStyleIdx="3" presStyleCnt="5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4565A960-B03A-47E5-86F8-25388C18BF3C}" type="pres">
      <dgm:prSet presAssocID="{BA194EB1-065A-46F5-8952-65E140BFBF31}" presName="EmptyPlaceHolder" presStyleCnt="0"/>
      <dgm:spPr/>
    </dgm:pt>
    <dgm:pt modelId="{3C11EFA9-D026-43D8-9C6C-8F913F813995}" type="pres">
      <dgm:prSet presAssocID="{2918CAD8-9C92-46E8-83C9-05229A6DDF05}" presName="spaceBetweenRectangles" presStyleCnt="0"/>
      <dgm:spPr/>
    </dgm:pt>
    <dgm:pt modelId="{024AE44B-DDFA-4223-BC24-DF690C2E6654}" type="pres">
      <dgm:prSet presAssocID="{75DE1E0E-522F-4F73-A072-F8B2EF605390}" presName="composite" presStyleCnt="0"/>
      <dgm:spPr/>
    </dgm:pt>
    <dgm:pt modelId="{630721C1-A3E0-46B7-8B5A-FAC3BAE16C0E}" type="pres">
      <dgm:prSet presAssocID="{75DE1E0E-522F-4F73-A072-F8B2EF605390}" presName="ConnectorPoint" presStyleLbl="lnNode1" presStyleIdx="4" presStyleCnt="5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6A3E0CA-D7CE-48A1-ABAD-79435C3F3D42}" type="pres">
      <dgm:prSet presAssocID="{75DE1E0E-522F-4F73-A072-F8B2EF605390}" presName="DropPinPlaceHolder" presStyleCnt="0"/>
      <dgm:spPr/>
    </dgm:pt>
    <dgm:pt modelId="{2745E2D7-B099-49E5-94A0-35D5E95437BB}" type="pres">
      <dgm:prSet presAssocID="{75DE1E0E-522F-4F73-A072-F8B2EF605390}" presName="DropPin" presStyleLbl="alignNode1" presStyleIdx="4" presStyleCnt="5"/>
      <dgm:spPr/>
    </dgm:pt>
    <dgm:pt modelId="{248BDD58-94EC-4C0F-8A02-F950A69EAC25}" type="pres">
      <dgm:prSet presAssocID="{75DE1E0E-522F-4F73-A072-F8B2EF605390}" presName="Ellipse" presStyleLbl="fgAcc1" presStyleIdx="5" presStyleCnt="6"/>
      <dgm:spPr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EAE15866-F36B-4489-AE9D-4121B1F1E4BF}" type="pres">
      <dgm:prSet presAssocID="{75DE1E0E-522F-4F73-A072-F8B2EF605390}" presName="L2TextContainer" presStyleLbl="revTx" presStyleIdx="8" presStyleCnt="10">
        <dgm:presLayoutVars>
          <dgm:bulletEnabled val="1"/>
        </dgm:presLayoutVars>
      </dgm:prSet>
      <dgm:spPr/>
    </dgm:pt>
    <dgm:pt modelId="{D4CDD6FA-DFC9-42FE-AFAA-83A6DC666DA2}" type="pres">
      <dgm:prSet presAssocID="{75DE1E0E-522F-4F73-A072-F8B2EF605390}" presName="L1TextContainer" presStyleLbl="revTx" presStyleIdx="9" presStyleCnt="10">
        <dgm:presLayoutVars>
          <dgm:chMax val="1"/>
          <dgm:chPref val="1"/>
          <dgm:bulletEnabled val="1"/>
        </dgm:presLayoutVars>
      </dgm:prSet>
      <dgm:spPr/>
    </dgm:pt>
    <dgm:pt modelId="{7380D738-8450-4D2F-BA1B-552E9A74D0E3}" type="pres">
      <dgm:prSet presAssocID="{75DE1E0E-522F-4F73-A072-F8B2EF605390}" presName="ConnectLine" presStyleLbl="sibTrans1D1" presStyleIdx="4" presStyleCnt="5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62B5870-49A1-48B8-A968-D7790C902CC0}" type="pres">
      <dgm:prSet presAssocID="{75DE1E0E-522F-4F73-A072-F8B2EF605390}" presName="EmptyPlaceHolder" presStyleCnt="0"/>
      <dgm:spPr/>
    </dgm:pt>
  </dgm:ptLst>
  <dgm:cxnLst>
    <dgm:cxn modelId="{0D0B0403-69FA-44A7-AE51-797DEC7B7B0E}" type="presOf" srcId="{8A96A707-433B-4D6D-9778-71D5602919FA}" destId="{F780B23F-B5EE-4601-A41D-511BFAB68211}" srcOrd="0" destOrd="0" presId="urn:microsoft.com/office/officeart/2017/3/layout/DropPinTimeline"/>
    <dgm:cxn modelId="{8674CC2E-2BDB-41F0-B2D5-916509C67D06}" type="presOf" srcId="{7D446B49-28A1-4FFB-89D5-4B77746D0E6E}" destId="{49C486FA-8B5E-43BA-9A77-6E62597E23AE}" srcOrd="0" destOrd="0" presId="urn:microsoft.com/office/officeart/2017/3/layout/DropPinTimeline"/>
    <dgm:cxn modelId="{06ADEE5D-0BF1-4DF4-8889-BB903B0E2012}" type="presOf" srcId="{7D67688C-2054-44EC-A761-4078829C9A8F}" destId="{3605CB33-8FC3-4FF8-8C95-409623C183D5}" srcOrd="0" destOrd="0" presId="urn:microsoft.com/office/officeart/2017/3/layout/DropPinTimeline"/>
    <dgm:cxn modelId="{E42B6650-52C4-43D2-9794-3AC62EBCF963}" srcId="{BA194EB1-065A-46F5-8952-65E140BFBF31}" destId="{AE8740B6-3EB4-49C2-8F05-103F1C23AC75}" srcOrd="0" destOrd="0" parTransId="{BD042B13-2BA3-4FE8-ACC6-C2FE8B563B9D}" sibTransId="{AD0F715C-E1DA-44FD-828C-78A116FE3542}"/>
    <dgm:cxn modelId="{74294751-E1D8-4FED-8ED5-57A4654F818D}" type="presOf" srcId="{39C9836E-F4AF-4818-B2A9-9E413725563A}" destId="{1EBC6FDC-DA48-4B58-9E2D-A6BD3F0305B7}" srcOrd="0" destOrd="0" presId="urn:microsoft.com/office/officeart/2017/3/layout/DropPinTimeline"/>
    <dgm:cxn modelId="{697C4D53-2979-46B0-B341-4B505E2D9CEF}" type="presOf" srcId="{75DE1E0E-522F-4F73-A072-F8B2EF605390}" destId="{D4CDD6FA-DFC9-42FE-AFAA-83A6DC666DA2}" srcOrd="0" destOrd="0" presId="urn:microsoft.com/office/officeart/2017/3/layout/DropPinTimeline"/>
    <dgm:cxn modelId="{78764174-509E-4718-A06F-AC5A73A31A21}" srcId="{1E268CA6-6FE0-485C-9D5A-20C3FEC2972B}" destId="{8A96A707-433B-4D6D-9778-71D5602919FA}" srcOrd="0" destOrd="0" parTransId="{C6A895F3-DCBC-4D28-B555-1B9F7536B125}" sibTransId="{FCBA916E-B4F2-4FE6-9634-8D2BD76D0A59}"/>
    <dgm:cxn modelId="{9EBB7F75-8BEF-4681-8802-3AE25CC37910}" type="presOf" srcId="{4F1BEA6E-01E8-4C41-9B88-68B2DD7AE866}" destId="{EAE15866-F36B-4489-AE9D-4121B1F1E4BF}" srcOrd="0" destOrd="0" presId="urn:microsoft.com/office/officeart/2017/3/layout/DropPinTimeline"/>
    <dgm:cxn modelId="{D637EC75-A2EF-4519-8134-A75BDAFC8978}" srcId="{C874DB37-5D20-467F-94B1-D798C5B7F23B}" destId="{FB01DDBE-175D-4224-9672-1896427CFDAD}" srcOrd="0" destOrd="0" parTransId="{621F4A3B-A8BA-4CEC-8A9E-D172747EFA88}" sibTransId="{A4798A35-D775-4BE7-A5E4-A308BA39D8B1}"/>
    <dgm:cxn modelId="{E7000557-49B1-4C16-9314-9A6E78BCAC70}" type="presOf" srcId="{BA194EB1-065A-46F5-8952-65E140BFBF31}" destId="{53DF58B7-B224-4C4E-A461-EB1E334812A2}" srcOrd="0" destOrd="0" presId="urn:microsoft.com/office/officeart/2017/3/layout/DropPinTimeline"/>
    <dgm:cxn modelId="{B053A557-B434-4353-A259-945E8A1826A4}" type="presOf" srcId="{AE8740B6-3EB4-49C2-8F05-103F1C23AC75}" destId="{ADA3EC47-E5E9-40C9-9786-CAAB57B10601}" srcOrd="0" destOrd="0" presId="urn:microsoft.com/office/officeart/2017/3/layout/DropPinTimeline"/>
    <dgm:cxn modelId="{6761FC78-02B1-42B3-98DE-112F50B6DEA5}" srcId="{39C9836E-F4AF-4818-B2A9-9E413725563A}" destId="{7D446B49-28A1-4FFB-89D5-4B77746D0E6E}" srcOrd="0" destOrd="0" parTransId="{A4496845-C11E-45AD-86AC-BECEAF4208D8}" sibTransId="{459383D3-7C0E-46D7-B68B-9EE775254260}"/>
    <dgm:cxn modelId="{1357F47B-1833-4CE5-838A-E3198388E634}" type="presOf" srcId="{C874DB37-5D20-467F-94B1-D798C5B7F23B}" destId="{7B24CA64-50FB-42E2-B328-7463714E68BB}" srcOrd="0" destOrd="0" presId="urn:microsoft.com/office/officeart/2017/3/layout/DropPinTimeline"/>
    <dgm:cxn modelId="{0CC8FF7B-0EB5-4926-8A37-6EDD3285542A}" srcId="{7D67688C-2054-44EC-A761-4078829C9A8F}" destId="{75DE1E0E-522F-4F73-A072-F8B2EF605390}" srcOrd="4" destOrd="0" parTransId="{EFDA7259-B6EC-4F22-8F1E-F24AA14D0236}" sibTransId="{A086FF09-5556-4D87-85C6-8FCE0DD68D3A}"/>
    <dgm:cxn modelId="{7488B683-8CC4-47B1-B157-7C4EB7D61214}" srcId="{7D67688C-2054-44EC-A761-4078829C9A8F}" destId="{BA194EB1-065A-46F5-8952-65E140BFBF31}" srcOrd="3" destOrd="0" parTransId="{A6F9C637-4757-44A2-AB3B-784F019408EB}" sibTransId="{2918CAD8-9C92-46E8-83C9-05229A6DDF05}"/>
    <dgm:cxn modelId="{765B6491-B0D4-4319-A09C-875491CA2AF6}" type="presOf" srcId="{1E268CA6-6FE0-485C-9D5A-20C3FEC2972B}" destId="{DD12503F-3A55-4C63-BE1A-29A0CF1958E6}" srcOrd="0" destOrd="0" presId="urn:microsoft.com/office/officeart/2017/3/layout/DropPinTimeline"/>
    <dgm:cxn modelId="{359B6E9B-B00D-47F2-8865-A07D5C9ACCA3}" type="presOf" srcId="{FB01DDBE-175D-4224-9672-1896427CFDAD}" destId="{1294B1C1-6D51-4FE8-AB88-71C3745CAD8A}" srcOrd="0" destOrd="0" presId="urn:microsoft.com/office/officeart/2017/3/layout/DropPinTimeline"/>
    <dgm:cxn modelId="{1398F2C3-8984-49A8-9FF3-F697EE51E24C}" srcId="{7D67688C-2054-44EC-A761-4078829C9A8F}" destId="{1E268CA6-6FE0-485C-9D5A-20C3FEC2972B}" srcOrd="1" destOrd="0" parTransId="{FEC87E39-8C7B-461E-999B-8FB98F673FA6}" sibTransId="{23FA9FF0-F69F-4E98-9D40-FA7BC63F4F02}"/>
    <dgm:cxn modelId="{B08F01E2-EC81-4FAC-8E77-55ECE9ADE4B2}" srcId="{7D67688C-2054-44EC-A761-4078829C9A8F}" destId="{39C9836E-F4AF-4818-B2A9-9E413725563A}" srcOrd="0" destOrd="0" parTransId="{6B77F807-D4BF-465B-BAD1-C2392E09B206}" sibTransId="{7F78CBB7-95C0-4982-9C90-9A862610CD91}"/>
    <dgm:cxn modelId="{137EC7F2-1967-4713-B6A3-FDFCA59AA941}" srcId="{75DE1E0E-522F-4F73-A072-F8B2EF605390}" destId="{4F1BEA6E-01E8-4C41-9B88-68B2DD7AE866}" srcOrd="0" destOrd="0" parTransId="{575B421C-1F35-4B99-ACA1-BF0C2E0EF09D}" sibTransId="{5AC9708C-07CF-4141-ACB3-35BE4730A3C1}"/>
    <dgm:cxn modelId="{06BCCDFB-8A93-487A-BD89-829DE2F573B4}" srcId="{7D67688C-2054-44EC-A761-4078829C9A8F}" destId="{C874DB37-5D20-467F-94B1-D798C5B7F23B}" srcOrd="2" destOrd="0" parTransId="{41832CD8-AB08-4C18-883C-03711119A297}" sibTransId="{91D3D064-8C56-41F5-803B-79AF523BBF7F}"/>
    <dgm:cxn modelId="{D076C421-73C8-4924-B536-7D442ED698F0}" type="presParOf" srcId="{3605CB33-8FC3-4FF8-8C95-409623C183D5}" destId="{CDA39DF2-1673-43DD-A398-5372AD5BE05A}" srcOrd="0" destOrd="0" presId="urn:microsoft.com/office/officeart/2017/3/layout/DropPinTimeline"/>
    <dgm:cxn modelId="{19769753-2E2D-4706-BAA8-61131C93336E}" type="presParOf" srcId="{3605CB33-8FC3-4FF8-8C95-409623C183D5}" destId="{C458F90D-E054-4439-A84D-0BE5BF39C573}" srcOrd="1" destOrd="0" presId="urn:microsoft.com/office/officeart/2017/3/layout/DropPinTimeline"/>
    <dgm:cxn modelId="{3417F1BC-EB5A-4038-B643-381E35E28AAA}" type="presParOf" srcId="{C458F90D-E054-4439-A84D-0BE5BF39C573}" destId="{B0E179AF-AB47-4F6B-9CE5-D2317B308838}" srcOrd="0" destOrd="0" presId="urn:microsoft.com/office/officeart/2017/3/layout/DropPinTimeline"/>
    <dgm:cxn modelId="{CADC0F77-505E-4CE8-9912-DAE1D8928914}" type="presParOf" srcId="{B0E179AF-AB47-4F6B-9CE5-D2317B308838}" destId="{B75BEAD8-A2F9-428F-8119-3B0ADF58D310}" srcOrd="0" destOrd="0" presId="urn:microsoft.com/office/officeart/2017/3/layout/DropPinTimeline"/>
    <dgm:cxn modelId="{FA8CEB39-05F0-426B-894D-F99207EEE53B}" type="presParOf" srcId="{B0E179AF-AB47-4F6B-9CE5-D2317B308838}" destId="{3568A3A0-05C4-403A-BD0D-1BAF5D68F58A}" srcOrd="1" destOrd="0" presId="urn:microsoft.com/office/officeart/2017/3/layout/DropPinTimeline"/>
    <dgm:cxn modelId="{9D848805-2F52-48F7-8050-26A50EF603E3}" type="presParOf" srcId="{3568A3A0-05C4-403A-BD0D-1BAF5D68F58A}" destId="{8467C383-9DA1-40DF-BFA3-FB4735687380}" srcOrd="0" destOrd="0" presId="urn:microsoft.com/office/officeart/2017/3/layout/DropPinTimeline"/>
    <dgm:cxn modelId="{0930341F-8735-46FB-BC07-FA083AD2CB4C}" type="presParOf" srcId="{3568A3A0-05C4-403A-BD0D-1BAF5D68F58A}" destId="{94B6A20C-D83B-4F42-ACB9-887443D7B83E}" srcOrd="1" destOrd="0" presId="urn:microsoft.com/office/officeart/2017/3/layout/DropPinTimeline"/>
    <dgm:cxn modelId="{55E2E0A0-1E09-4013-A82A-BF2F74C169AF}" type="presParOf" srcId="{B0E179AF-AB47-4F6B-9CE5-D2317B308838}" destId="{49C486FA-8B5E-43BA-9A77-6E62597E23AE}" srcOrd="2" destOrd="0" presId="urn:microsoft.com/office/officeart/2017/3/layout/DropPinTimeline"/>
    <dgm:cxn modelId="{1D40C331-8FF6-4DF3-B7D6-A42B854D1DC5}" type="presParOf" srcId="{B0E179AF-AB47-4F6B-9CE5-D2317B308838}" destId="{1EBC6FDC-DA48-4B58-9E2D-A6BD3F0305B7}" srcOrd="3" destOrd="0" presId="urn:microsoft.com/office/officeart/2017/3/layout/DropPinTimeline"/>
    <dgm:cxn modelId="{ED5CD91B-598E-4DD9-BBE0-AB075F300DF8}" type="presParOf" srcId="{B0E179AF-AB47-4F6B-9CE5-D2317B308838}" destId="{FB0CA2BA-415D-4671-AC76-0BFD674F7A79}" srcOrd="4" destOrd="0" presId="urn:microsoft.com/office/officeart/2017/3/layout/DropPinTimeline"/>
    <dgm:cxn modelId="{4A59F085-8660-43C1-BD14-F1E7486CCE76}" type="presParOf" srcId="{B0E179AF-AB47-4F6B-9CE5-D2317B308838}" destId="{2CE7A508-84C9-45F6-8C0F-F01B38C9730C}" srcOrd="5" destOrd="0" presId="urn:microsoft.com/office/officeart/2017/3/layout/DropPinTimeline"/>
    <dgm:cxn modelId="{40956867-CB3C-4E15-BB15-79B006C23433}" type="presParOf" srcId="{C458F90D-E054-4439-A84D-0BE5BF39C573}" destId="{5B7F484F-D689-44B2-B069-E0C57861C7F5}" srcOrd="1" destOrd="0" presId="urn:microsoft.com/office/officeart/2017/3/layout/DropPinTimeline"/>
    <dgm:cxn modelId="{C60D3F3D-E2C8-4823-B2DC-9324CD1AB74C}" type="presParOf" srcId="{C458F90D-E054-4439-A84D-0BE5BF39C573}" destId="{6529E8EC-0EFD-408B-8719-FB523C17C8B4}" srcOrd="2" destOrd="0" presId="urn:microsoft.com/office/officeart/2017/3/layout/DropPinTimeline"/>
    <dgm:cxn modelId="{1728DEF7-200D-4677-AF05-A6854F55E665}" type="presParOf" srcId="{6529E8EC-0EFD-408B-8719-FB523C17C8B4}" destId="{822B3129-E8DD-4934-99F4-5D573DD9D969}" srcOrd="0" destOrd="0" presId="urn:microsoft.com/office/officeart/2017/3/layout/DropPinTimeline"/>
    <dgm:cxn modelId="{3780C536-2284-4F3C-9C4E-54759A87877D}" type="presParOf" srcId="{6529E8EC-0EFD-408B-8719-FB523C17C8B4}" destId="{5EF3900B-77E1-48F7-940B-6DE29DF913C1}" srcOrd="1" destOrd="0" presId="urn:microsoft.com/office/officeart/2017/3/layout/DropPinTimeline"/>
    <dgm:cxn modelId="{5A244EF1-8E60-4682-8814-C0A9BBC9860A}" type="presParOf" srcId="{5EF3900B-77E1-48F7-940B-6DE29DF913C1}" destId="{6208F0C9-D717-44E2-B5DE-DF9D35B44DAF}" srcOrd="0" destOrd="0" presId="urn:microsoft.com/office/officeart/2017/3/layout/DropPinTimeline"/>
    <dgm:cxn modelId="{36D4F0D8-A955-4861-9ABA-C43FD8EDA530}" type="presParOf" srcId="{5EF3900B-77E1-48F7-940B-6DE29DF913C1}" destId="{23553665-5860-42F4-9DBE-ADBE6C46B6C3}" srcOrd="1" destOrd="0" presId="urn:microsoft.com/office/officeart/2017/3/layout/DropPinTimeline"/>
    <dgm:cxn modelId="{82234BCF-DAFE-4BDD-905E-F699A9E847F3}" type="presParOf" srcId="{6529E8EC-0EFD-408B-8719-FB523C17C8B4}" destId="{F780B23F-B5EE-4601-A41D-511BFAB68211}" srcOrd="2" destOrd="0" presId="urn:microsoft.com/office/officeart/2017/3/layout/DropPinTimeline"/>
    <dgm:cxn modelId="{B817338A-9C21-4142-B2F3-387AE506396E}" type="presParOf" srcId="{6529E8EC-0EFD-408B-8719-FB523C17C8B4}" destId="{DD12503F-3A55-4C63-BE1A-29A0CF1958E6}" srcOrd="3" destOrd="0" presId="urn:microsoft.com/office/officeart/2017/3/layout/DropPinTimeline"/>
    <dgm:cxn modelId="{259D1AD7-0029-45DC-910D-6415F3D561AB}" type="presParOf" srcId="{6529E8EC-0EFD-408B-8719-FB523C17C8B4}" destId="{991BBBEF-2E7F-4D0E-A44F-D0F0BD4E0C4C}" srcOrd="4" destOrd="0" presId="urn:microsoft.com/office/officeart/2017/3/layout/DropPinTimeline"/>
    <dgm:cxn modelId="{A2859FC6-72FF-45CD-B63E-3F1B98DDF3B7}" type="presParOf" srcId="{6529E8EC-0EFD-408B-8719-FB523C17C8B4}" destId="{C388F403-B694-43F2-9579-8CE441A48AC6}" srcOrd="5" destOrd="0" presId="urn:microsoft.com/office/officeart/2017/3/layout/DropPinTimeline"/>
    <dgm:cxn modelId="{467989D9-2078-40CE-91C4-52AE6F11FDEC}" type="presParOf" srcId="{C458F90D-E054-4439-A84D-0BE5BF39C573}" destId="{D36B6777-F1C1-44C8-8869-CED7AA543409}" srcOrd="3" destOrd="0" presId="urn:microsoft.com/office/officeart/2017/3/layout/DropPinTimeline"/>
    <dgm:cxn modelId="{65A306BB-D395-492D-9109-24FD8D0AA173}" type="presParOf" srcId="{C458F90D-E054-4439-A84D-0BE5BF39C573}" destId="{F0C165A8-831C-45B7-8B63-2D56D03A9F8F}" srcOrd="4" destOrd="0" presId="urn:microsoft.com/office/officeart/2017/3/layout/DropPinTimeline"/>
    <dgm:cxn modelId="{E9629FD8-8EE7-4BD9-A944-D4ADDB87BD25}" type="presParOf" srcId="{F0C165A8-831C-45B7-8B63-2D56D03A9F8F}" destId="{ADA1335D-8B51-41D1-8511-F1A3322AF9C4}" srcOrd="0" destOrd="0" presId="urn:microsoft.com/office/officeart/2017/3/layout/DropPinTimeline"/>
    <dgm:cxn modelId="{68A695CA-5010-4014-A521-FEF59602D25D}" type="presParOf" srcId="{F0C165A8-831C-45B7-8B63-2D56D03A9F8F}" destId="{95119B78-BDF4-4BB6-B663-0F5DA9479744}" srcOrd="1" destOrd="0" presId="urn:microsoft.com/office/officeart/2017/3/layout/DropPinTimeline"/>
    <dgm:cxn modelId="{2597CABB-0626-4013-9B74-36000589408E}" type="presParOf" srcId="{95119B78-BDF4-4BB6-B663-0F5DA9479744}" destId="{AD25EE64-829F-41D8-A021-8920C4D3B8BE}" srcOrd="0" destOrd="0" presId="urn:microsoft.com/office/officeart/2017/3/layout/DropPinTimeline"/>
    <dgm:cxn modelId="{07692DD1-71E0-42AB-8305-0DCCBA1B9573}" type="presParOf" srcId="{95119B78-BDF4-4BB6-B663-0F5DA9479744}" destId="{C3C43DC7-D05E-49CB-A845-BE6A785B5BE4}" srcOrd="1" destOrd="0" presId="urn:microsoft.com/office/officeart/2017/3/layout/DropPinTimeline"/>
    <dgm:cxn modelId="{2885EF86-EF2A-47BB-AF11-BDB89945DA37}" type="presParOf" srcId="{F0C165A8-831C-45B7-8B63-2D56D03A9F8F}" destId="{1294B1C1-6D51-4FE8-AB88-71C3745CAD8A}" srcOrd="2" destOrd="0" presId="urn:microsoft.com/office/officeart/2017/3/layout/DropPinTimeline"/>
    <dgm:cxn modelId="{41BF6858-510C-4448-A0F2-A535CF0AA72F}" type="presParOf" srcId="{F0C165A8-831C-45B7-8B63-2D56D03A9F8F}" destId="{7B24CA64-50FB-42E2-B328-7463714E68BB}" srcOrd="3" destOrd="0" presId="urn:microsoft.com/office/officeart/2017/3/layout/DropPinTimeline"/>
    <dgm:cxn modelId="{DC6FAD33-C2CC-42E1-BDA5-C6922BA233DE}" type="presParOf" srcId="{F0C165A8-831C-45B7-8B63-2D56D03A9F8F}" destId="{156001BD-526C-4464-8D8E-09E635E4CFAE}" srcOrd="4" destOrd="0" presId="urn:microsoft.com/office/officeart/2017/3/layout/DropPinTimeline"/>
    <dgm:cxn modelId="{6C541027-0F70-4C8D-89DB-5BFF0D8DA2BF}" type="presParOf" srcId="{F0C165A8-831C-45B7-8B63-2D56D03A9F8F}" destId="{5E32863B-4989-46C4-922C-FDA0F46414B7}" srcOrd="5" destOrd="0" presId="urn:microsoft.com/office/officeart/2017/3/layout/DropPinTimeline"/>
    <dgm:cxn modelId="{05FFE2A7-5C4B-4E3F-9126-A08F8BB45BD0}" type="presParOf" srcId="{C458F90D-E054-4439-A84D-0BE5BF39C573}" destId="{86002CF6-4BFD-48E7-A87E-DD9B06A550A9}" srcOrd="5" destOrd="0" presId="urn:microsoft.com/office/officeart/2017/3/layout/DropPinTimeline"/>
    <dgm:cxn modelId="{3B0E46E4-7556-43C9-8FD1-00A5CDB57A65}" type="presParOf" srcId="{C458F90D-E054-4439-A84D-0BE5BF39C573}" destId="{3ECC7A3F-A1A2-4057-A648-D96A1CC2FAFF}" srcOrd="6" destOrd="0" presId="urn:microsoft.com/office/officeart/2017/3/layout/DropPinTimeline"/>
    <dgm:cxn modelId="{3F7C5C66-F2BB-4F7E-9C9B-0F549D21B166}" type="presParOf" srcId="{3ECC7A3F-A1A2-4057-A648-D96A1CC2FAFF}" destId="{42CD9C72-53E5-47C3-912A-4A374F46DE50}" srcOrd="0" destOrd="0" presId="urn:microsoft.com/office/officeart/2017/3/layout/DropPinTimeline"/>
    <dgm:cxn modelId="{071DFE98-DD3C-408B-8A96-52AD575AC2BB}" type="presParOf" srcId="{3ECC7A3F-A1A2-4057-A648-D96A1CC2FAFF}" destId="{CB380E4E-0A08-4862-B845-7B3B3CE8B8C7}" srcOrd="1" destOrd="0" presId="urn:microsoft.com/office/officeart/2017/3/layout/DropPinTimeline"/>
    <dgm:cxn modelId="{96D4E3C2-E096-404A-A584-E560816DE9D8}" type="presParOf" srcId="{CB380E4E-0A08-4862-B845-7B3B3CE8B8C7}" destId="{DF4547B6-15C8-498A-9A17-EFCE24DD46D2}" srcOrd="0" destOrd="0" presId="urn:microsoft.com/office/officeart/2017/3/layout/DropPinTimeline"/>
    <dgm:cxn modelId="{4F78E90B-F21C-4594-ACF3-90518A0FC553}" type="presParOf" srcId="{CB380E4E-0A08-4862-B845-7B3B3CE8B8C7}" destId="{D6936961-11D1-4646-A78C-14E2603B7F58}" srcOrd="1" destOrd="0" presId="urn:microsoft.com/office/officeart/2017/3/layout/DropPinTimeline"/>
    <dgm:cxn modelId="{A92102A1-EEED-4806-A12C-53EA6DDA6ED2}" type="presParOf" srcId="{3ECC7A3F-A1A2-4057-A648-D96A1CC2FAFF}" destId="{ADA3EC47-E5E9-40C9-9786-CAAB57B10601}" srcOrd="2" destOrd="0" presId="urn:microsoft.com/office/officeart/2017/3/layout/DropPinTimeline"/>
    <dgm:cxn modelId="{4B277302-6E88-4483-97BB-60654EA6A7D5}" type="presParOf" srcId="{3ECC7A3F-A1A2-4057-A648-D96A1CC2FAFF}" destId="{53DF58B7-B224-4C4E-A461-EB1E334812A2}" srcOrd="3" destOrd="0" presId="urn:microsoft.com/office/officeart/2017/3/layout/DropPinTimeline"/>
    <dgm:cxn modelId="{241D56DB-1D54-4274-89DD-D0CC94DB6856}" type="presParOf" srcId="{3ECC7A3F-A1A2-4057-A648-D96A1CC2FAFF}" destId="{55C379C9-3A3D-41E0-A223-1093797AC5E2}" srcOrd="4" destOrd="0" presId="urn:microsoft.com/office/officeart/2017/3/layout/DropPinTimeline"/>
    <dgm:cxn modelId="{A4F962BA-6FFA-4245-A7C9-20A1DD3A1D30}" type="presParOf" srcId="{3ECC7A3F-A1A2-4057-A648-D96A1CC2FAFF}" destId="{4565A960-B03A-47E5-86F8-25388C18BF3C}" srcOrd="5" destOrd="0" presId="urn:microsoft.com/office/officeart/2017/3/layout/DropPinTimeline"/>
    <dgm:cxn modelId="{B3207B5F-4B94-4403-B69D-6F1D4787DE83}" type="presParOf" srcId="{C458F90D-E054-4439-A84D-0BE5BF39C573}" destId="{3C11EFA9-D026-43D8-9C6C-8F913F813995}" srcOrd="7" destOrd="0" presId="urn:microsoft.com/office/officeart/2017/3/layout/DropPinTimeline"/>
    <dgm:cxn modelId="{9DC6C058-1271-4015-8C94-3FF167C5642D}" type="presParOf" srcId="{C458F90D-E054-4439-A84D-0BE5BF39C573}" destId="{024AE44B-DDFA-4223-BC24-DF690C2E6654}" srcOrd="8" destOrd="0" presId="urn:microsoft.com/office/officeart/2017/3/layout/DropPinTimeline"/>
    <dgm:cxn modelId="{7133DA6E-0B52-49A5-9F3C-3BFF5A6DC979}" type="presParOf" srcId="{024AE44B-DDFA-4223-BC24-DF690C2E6654}" destId="{630721C1-A3E0-46B7-8B5A-FAC3BAE16C0E}" srcOrd="0" destOrd="0" presId="urn:microsoft.com/office/officeart/2017/3/layout/DropPinTimeline"/>
    <dgm:cxn modelId="{2DA580F7-C965-4E8F-BC62-04CCEB490D57}" type="presParOf" srcId="{024AE44B-DDFA-4223-BC24-DF690C2E6654}" destId="{56A3E0CA-D7CE-48A1-ABAD-79435C3F3D42}" srcOrd="1" destOrd="0" presId="urn:microsoft.com/office/officeart/2017/3/layout/DropPinTimeline"/>
    <dgm:cxn modelId="{D6219859-1116-4A40-B8E4-59A0FFA82B50}" type="presParOf" srcId="{56A3E0CA-D7CE-48A1-ABAD-79435C3F3D42}" destId="{2745E2D7-B099-49E5-94A0-35D5E95437BB}" srcOrd="0" destOrd="0" presId="urn:microsoft.com/office/officeart/2017/3/layout/DropPinTimeline"/>
    <dgm:cxn modelId="{D4BB7041-846A-4F87-9E03-071A1DD968F6}" type="presParOf" srcId="{56A3E0CA-D7CE-48A1-ABAD-79435C3F3D42}" destId="{248BDD58-94EC-4C0F-8A02-F950A69EAC25}" srcOrd="1" destOrd="0" presId="urn:microsoft.com/office/officeart/2017/3/layout/DropPinTimeline"/>
    <dgm:cxn modelId="{657B7532-C310-4E4D-BC8E-4323E5650729}" type="presParOf" srcId="{024AE44B-DDFA-4223-BC24-DF690C2E6654}" destId="{EAE15866-F36B-4489-AE9D-4121B1F1E4BF}" srcOrd="2" destOrd="0" presId="urn:microsoft.com/office/officeart/2017/3/layout/DropPinTimeline"/>
    <dgm:cxn modelId="{BEF728E1-C970-49EA-874C-0E4BA5075B56}" type="presParOf" srcId="{024AE44B-DDFA-4223-BC24-DF690C2E6654}" destId="{D4CDD6FA-DFC9-42FE-AFAA-83A6DC666DA2}" srcOrd="3" destOrd="0" presId="urn:microsoft.com/office/officeart/2017/3/layout/DropPinTimeline"/>
    <dgm:cxn modelId="{EAB225D4-B326-4150-869F-15560F3CD237}" type="presParOf" srcId="{024AE44B-DDFA-4223-BC24-DF690C2E6654}" destId="{7380D738-8450-4D2F-BA1B-552E9A74D0E3}" srcOrd="4" destOrd="0" presId="urn:microsoft.com/office/officeart/2017/3/layout/DropPinTimeline"/>
    <dgm:cxn modelId="{05495CD8-3707-4D64-8591-E6FCE709DC08}" type="presParOf" srcId="{024AE44B-DDFA-4223-BC24-DF690C2E6654}" destId="{562B5870-49A1-48B8-A968-D7790C902CC0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989736-2FC1-4563-B5FD-97B1C2AA77D3}">
      <dsp:nvSpPr>
        <dsp:cNvPr id="0" name=""/>
        <dsp:cNvSpPr/>
      </dsp:nvSpPr>
      <dsp:spPr>
        <a:xfrm>
          <a:off x="0" y="814595"/>
          <a:ext cx="4497749" cy="374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Somatosensory stimulation</a:t>
          </a:r>
        </a:p>
      </dsp:txBody>
      <dsp:txXfrm>
        <a:off x="18277" y="832872"/>
        <a:ext cx="4461195" cy="337846"/>
      </dsp:txXfrm>
    </dsp:sp>
    <dsp:sp modelId="{15C6C959-5A74-48E9-972E-A1729C86644D}">
      <dsp:nvSpPr>
        <dsp:cNvPr id="0" name=""/>
        <dsp:cNvSpPr/>
      </dsp:nvSpPr>
      <dsp:spPr>
        <a:xfrm>
          <a:off x="0" y="1235075"/>
          <a:ext cx="4497749" cy="374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Opportunities for face-to-face interaction</a:t>
          </a:r>
        </a:p>
      </dsp:txBody>
      <dsp:txXfrm>
        <a:off x="18277" y="1253352"/>
        <a:ext cx="4461195" cy="337846"/>
      </dsp:txXfrm>
    </dsp:sp>
    <dsp:sp modelId="{A1098B04-D20C-4AAA-988F-9ECAA2149974}">
      <dsp:nvSpPr>
        <dsp:cNvPr id="0" name=""/>
        <dsp:cNvSpPr/>
      </dsp:nvSpPr>
      <dsp:spPr>
        <a:xfrm>
          <a:off x="0" y="1655555"/>
          <a:ext cx="4497749" cy="374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Supporting newborn sleep organization</a:t>
          </a:r>
        </a:p>
      </dsp:txBody>
      <dsp:txXfrm>
        <a:off x="18277" y="1673832"/>
        <a:ext cx="4461195" cy="337846"/>
      </dsp:txXfrm>
    </dsp:sp>
    <dsp:sp modelId="{F63BA511-3CBC-426F-B7DF-F826C51C5B67}">
      <dsp:nvSpPr>
        <dsp:cNvPr id="0" name=""/>
        <dsp:cNvSpPr/>
      </dsp:nvSpPr>
      <dsp:spPr>
        <a:xfrm>
          <a:off x="0" y="2076035"/>
          <a:ext cx="4497749" cy="374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Enhanced temperature and heart rate regulation</a:t>
          </a:r>
        </a:p>
      </dsp:txBody>
      <dsp:txXfrm>
        <a:off x="18277" y="2094312"/>
        <a:ext cx="4461195" cy="337846"/>
      </dsp:txXfrm>
    </dsp:sp>
    <dsp:sp modelId="{CE3A9035-71E5-4E2D-9D79-44D01313D9D5}">
      <dsp:nvSpPr>
        <dsp:cNvPr id="0" name=""/>
        <dsp:cNvSpPr/>
      </dsp:nvSpPr>
      <dsp:spPr>
        <a:xfrm>
          <a:off x="0" y="2496515"/>
          <a:ext cx="4497749" cy="374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Reduced crying</a:t>
          </a:r>
        </a:p>
      </dsp:txBody>
      <dsp:txXfrm>
        <a:off x="18277" y="2514792"/>
        <a:ext cx="4461195" cy="337846"/>
      </dsp:txXfrm>
    </dsp:sp>
    <dsp:sp modelId="{680649A5-902C-4579-9091-B67687967325}">
      <dsp:nvSpPr>
        <dsp:cNvPr id="0" name=""/>
        <dsp:cNvSpPr/>
      </dsp:nvSpPr>
      <dsp:spPr>
        <a:xfrm>
          <a:off x="0" y="2916995"/>
          <a:ext cx="4497749" cy="374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Improved attachment quality</a:t>
          </a:r>
        </a:p>
      </dsp:txBody>
      <dsp:txXfrm>
        <a:off x="18277" y="2935272"/>
        <a:ext cx="4461195" cy="337846"/>
      </dsp:txXfrm>
    </dsp:sp>
    <dsp:sp modelId="{77214E47-D710-40ED-BA18-D79B4C86F7AC}">
      <dsp:nvSpPr>
        <dsp:cNvPr id="0" name=""/>
        <dsp:cNvSpPr/>
      </dsp:nvSpPr>
      <dsp:spPr>
        <a:xfrm>
          <a:off x="0" y="3337475"/>
          <a:ext cx="4497749" cy="374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Enhanced socio-emotional</a:t>
          </a:r>
        </a:p>
      </dsp:txBody>
      <dsp:txXfrm>
        <a:off x="18277" y="3355752"/>
        <a:ext cx="4461195" cy="337846"/>
      </dsp:txXfrm>
    </dsp:sp>
    <dsp:sp modelId="{EB1FDE9B-2042-40B5-A9BD-4D72224208C4}">
      <dsp:nvSpPr>
        <dsp:cNvPr id="0" name=""/>
        <dsp:cNvSpPr/>
      </dsp:nvSpPr>
      <dsp:spPr>
        <a:xfrm>
          <a:off x="0" y="3757955"/>
          <a:ext cx="4497749" cy="374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development later in infancy</a:t>
          </a:r>
        </a:p>
      </dsp:txBody>
      <dsp:txXfrm>
        <a:off x="18277" y="3776232"/>
        <a:ext cx="4461195" cy="3378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F786F-FB6E-46DD-A5D5-7507359FFDDC}">
      <dsp:nvSpPr>
        <dsp:cNvPr id="0" name=""/>
        <dsp:cNvSpPr/>
      </dsp:nvSpPr>
      <dsp:spPr>
        <a:xfrm>
          <a:off x="0" y="365757"/>
          <a:ext cx="10704871" cy="9639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0817" tIns="354076" rIns="830817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Lack of nationally endorsed guidelines &gt; develop local protocols &amp; collect data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Physical space constraints &gt; adapt equipment/spaces</a:t>
          </a:r>
        </a:p>
      </dsp:txBody>
      <dsp:txXfrm>
        <a:off x="0" y="365757"/>
        <a:ext cx="10704871" cy="963900"/>
      </dsp:txXfrm>
    </dsp:sp>
    <dsp:sp modelId="{AD29CB54-8A0E-4426-A5FD-A4B3A79CAD92}">
      <dsp:nvSpPr>
        <dsp:cNvPr id="0" name=""/>
        <dsp:cNvSpPr/>
      </dsp:nvSpPr>
      <dsp:spPr>
        <a:xfrm>
          <a:off x="535243" y="114837"/>
          <a:ext cx="7493409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3233" tIns="0" rIns="283233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Institution</a:t>
          </a:r>
        </a:p>
      </dsp:txBody>
      <dsp:txXfrm>
        <a:off x="559741" y="139335"/>
        <a:ext cx="7444413" cy="452844"/>
      </dsp:txXfrm>
    </dsp:sp>
    <dsp:sp modelId="{F10C1182-A288-4904-A964-EBB7E5CFF5C1}">
      <dsp:nvSpPr>
        <dsp:cNvPr id="0" name=""/>
        <dsp:cNvSpPr/>
      </dsp:nvSpPr>
      <dsp:spPr>
        <a:xfrm>
          <a:off x="0" y="1672377"/>
          <a:ext cx="10704871" cy="1231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0817" tIns="354076" rIns="830817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Perception of risk/benefit &gt; education on published data &amp; trauma informed care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Staffing requirements &gt; flexible staffing protocols &amp; minimum staff requirements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Absence of protocols for safe transfer &gt; hands on practice</a:t>
          </a:r>
        </a:p>
      </dsp:txBody>
      <dsp:txXfrm>
        <a:off x="0" y="1672377"/>
        <a:ext cx="10704871" cy="1231650"/>
      </dsp:txXfrm>
    </dsp:sp>
    <dsp:sp modelId="{36C86781-E4E7-447D-8F86-B8B73515A220}">
      <dsp:nvSpPr>
        <dsp:cNvPr id="0" name=""/>
        <dsp:cNvSpPr/>
      </dsp:nvSpPr>
      <dsp:spPr>
        <a:xfrm>
          <a:off x="535243" y="1421457"/>
          <a:ext cx="7493409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3233" tIns="0" rIns="283233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Clinician</a:t>
          </a:r>
        </a:p>
      </dsp:txBody>
      <dsp:txXfrm>
        <a:off x="559741" y="1445955"/>
        <a:ext cx="7444413" cy="452844"/>
      </dsp:txXfrm>
    </dsp:sp>
    <dsp:sp modelId="{4CC4E992-17D7-4EEF-97C9-09C67923A85F}">
      <dsp:nvSpPr>
        <dsp:cNvPr id="0" name=""/>
        <dsp:cNvSpPr/>
      </dsp:nvSpPr>
      <dsp:spPr>
        <a:xfrm>
          <a:off x="0" y="3246746"/>
          <a:ext cx="10704871" cy="9639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0817" tIns="354076" rIns="830817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Stress, trauma &amp; fear &gt; trauma-informed care, peer support services, &amp; education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Competing obligations &gt; engagement of SW &amp; other support services</a:t>
          </a:r>
        </a:p>
      </dsp:txBody>
      <dsp:txXfrm>
        <a:off x="0" y="3246746"/>
        <a:ext cx="10704871" cy="963900"/>
      </dsp:txXfrm>
    </dsp:sp>
    <dsp:sp modelId="{02706772-D157-4013-8DD5-9AD4DEB0D865}">
      <dsp:nvSpPr>
        <dsp:cNvPr id="0" name=""/>
        <dsp:cNvSpPr/>
      </dsp:nvSpPr>
      <dsp:spPr>
        <a:xfrm>
          <a:off x="535243" y="2995826"/>
          <a:ext cx="7493409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3233" tIns="0" rIns="283233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Parent</a:t>
          </a:r>
        </a:p>
      </dsp:txBody>
      <dsp:txXfrm>
        <a:off x="559741" y="3020324"/>
        <a:ext cx="7444413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39DF2-1673-43DD-A398-5372AD5BE05A}">
      <dsp:nvSpPr>
        <dsp:cNvPr id="0" name=""/>
        <dsp:cNvSpPr/>
      </dsp:nvSpPr>
      <dsp:spPr>
        <a:xfrm>
          <a:off x="0" y="1799617"/>
          <a:ext cx="10753725" cy="0"/>
        </a:xfrm>
        <a:prstGeom prst="line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7C383-9DA1-40DF-BFA3-FB4735687380}">
      <dsp:nvSpPr>
        <dsp:cNvPr id="0" name=""/>
        <dsp:cNvSpPr/>
      </dsp:nvSpPr>
      <dsp:spPr>
        <a:xfrm rot="8100000">
          <a:off x="56686" y="414741"/>
          <a:ext cx="264684" cy="264684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6A20C-D83B-4F42-ACB9-887443D7B83E}">
      <dsp:nvSpPr>
        <dsp:cNvPr id="0" name=""/>
        <dsp:cNvSpPr/>
      </dsp:nvSpPr>
      <dsp:spPr>
        <a:xfrm>
          <a:off x="86090" y="444145"/>
          <a:ext cx="205876" cy="205876"/>
        </a:xfrm>
        <a:prstGeom prst="ellipse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C486FA-8B5E-43BA-9A77-6E62597E23AE}">
      <dsp:nvSpPr>
        <dsp:cNvPr id="0" name=""/>
        <dsp:cNvSpPr/>
      </dsp:nvSpPr>
      <dsp:spPr>
        <a:xfrm>
          <a:off x="376189" y="734243"/>
          <a:ext cx="2980387" cy="106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7000" rIns="127000" bIns="1905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Site recruitment, sponsor endorsement, toolkit completion</a:t>
          </a:r>
        </a:p>
      </dsp:txBody>
      <dsp:txXfrm>
        <a:off x="376189" y="734243"/>
        <a:ext cx="2980387" cy="1065373"/>
      </dsp:txXfrm>
    </dsp:sp>
    <dsp:sp modelId="{1EBC6FDC-DA48-4B58-9E2D-A6BD3F0305B7}">
      <dsp:nvSpPr>
        <dsp:cNvPr id="0" name=""/>
        <dsp:cNvSpPr/>
      </dsp:nvSpPr>
      <dsp:spPr>
        <a:xfrm>
          <a:off x="376189" y="359923"/>
          <a:ext cx="2980387" cy="37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320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 dirty="0"/>
            <a:t>Jan. 2026</a:t>
          </a:r>
        </a:p>
      </dsp:txBody>
      <dsp:txXfrm>
        <a:off x="376189" y="359923"/>
        <a:ext cx="2980387" cy="374320"/>
      </dsp:txXfrm>
    </dsp:sp>
    <dsp:sp modelId="{FB0CA2BA-415D-4671-AC76-0BFD674F7A79}">
      <dsp:nvSpPr>
        <dsp:cNvPr id="0" name=""/>
        <dsp:cNvSpPr/>
      </dsp:nvSpPr>
      <dsp:spPr>
        <a:xfrm>
          <a:off x="189028" y="734243"/>
          <a:ext cx="0" cy="1065373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5BEAD8-A2F9-428F-8119-3B0ADF58D310}">
      <dsp:nvSpPr>
        <dsp:cNvPr id="0" name=""/>
        <dsp:cNvSpPr/>
      </dsp:nvSpPr>
      <dsp:spPr>
        <a:xfrm>
          <a:off x="155340" y="1765928"/>
          <a:ext cx="67377" cy="673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8F0C9-D717-44E2-B5DE-DF9D35B44DAF}">
      <dsp:nvSpPr>
        <dsp:cNvPr id="0" name=""/>
        <dsp:cNvSpPr/>
      </dsp:nvSpPr>
      <dsp:spPr>
        <a:xfrm rot="18900000">
          <a:off x="1846476" y="2919808"/>
          <a:ext cx="264684" cy="264684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553665-5860-42F4-9DBE-ADBE6C46B6C3}">
      <dsp:nvSpPr>
        <dsp:cNvPr id="0" name=""/>
        <dsp:cNvSpPr/>
      </dsp:nvSpPr>
      <dsp:spPr>
        <a:xfrm>
          <a:off x="1875880" y="2949212"/>
          <a:ext cx="205876" cy="205876"/>
        </a:xfrm>
        <a:prstGeom prst="ellipse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80B23F-B5EE-4601-A41D-511BFAB68211}">
      <dsp:nvSpPr>
        <dsp:cNvPr id="0" name=""/>
        <dsp:cNvSpPr/>
      </dsp:nvSpPr>
      <dsp:spPr>
        <a:xfrm>
          <a:off x="2165978" y="1799617"/>
          <a:ext cx="2980387" cy="106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0500" rIns="0" bIns="1270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Institutional protocol development </a:t>
          </a:r>
        </a:p>
      </dsp:txBody>
      <dsp:txXfrm>
        <a:off x="2165978" y="1799617"/>
        <a:ext cx="2980387" cy="1065373"/>
      </dsp:txXfrm>
    </dsp:sp>
    <dsp:sp modelId="{DD12503F-3A55-4C63-BE1A-29A0CF1958E6}">
      <dsp:nvSpPr>
        <dsp:cNvPr id="0" name=""/>
        <dsp:cNvSpPr/>
      </dsp:nvSpPr>
      <dsp:spPr>
        <a:xfrm>
          <a:off x="2165978" y="2864990"/>
          <a:ext cx="2980387" cy="37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320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 dirty="0"/>
            <a:t>Feb. 2026</a:t>
          </a:r>
        </a:p>
      </dsp:txBody>
      <dsp:txXfrm>
        <a:off x="2165978" y="2864990"/>
        <a:ext cx="2980387" cy="374320"/>
      </dsp:txXfrm>
    </dsp:sp>
    <dsp:sp modelId="{991BBBEF-2E7F-4D0E-A44F-D0F0BD4E0C4C}">
      <dsp:nvSpPr>
        <dsp:cNvPr id="0" name=""/>
        <dsp:cNvSpPr/>
      </dsp:nvSpPr>
      <dsp:spPr>
        <a:xfrm>
          <a:off x="1978818" y="1799617"/>
          <a:ext cx="0" cy="1065373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2B3129-E8DD-4934-99F4-5D573DD9D969}">
      <dsp:nvSpPr>
        <dsp:cNvPr id="0" name=""/>
        <dsp:cNvSpPr/>
      </dsp:nvSpPr>
      <dsp:spPr>
        <a:xfrm>
          <a:off x="1945129" y="1765928"/>
          <a:ext cx="67377" cy="673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25EE64-829F-41D8-A021-8920C4D3B8BE}">
      <dsp:nvSpPr>
        <dsp:cNvPr id="0" name=""/>
        <dsp:cNvSpPr/>
      </dsp:nvSpPr>
      <dsp:spPr>
        <a:xfrm rot="8100000">
          <a:off x="3636266" y="414741"/>
          <a:ext cx="264684" cy="264684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C43DC7-D05E-49CB-A845-BE6A785B5BE4}">
      <dsp:nvSpPr>
        <dsp:cNvPr id="0" name=""/>
        <dsp:cNvSpPr/>
      </dsp:nvSpPr>
      <dsp:spPr>
        <a:xfrm>
          <a:off x="3665670" y="444145"/>
          <a:ext cx="205876" cy="205876"/>
        </a:xfrm>
        <a:prstGeom prst="ellipse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4B1C1-6D51-4FE8-AB88-71C3745CAD8A}">
      <dsp:nvSpPr>
        <dsp:cNvPr id="0" name=""/>
        <dsp:cNvSpPr/>
      </dsp:nvSpPr>
      <dsp:spPr>
        <a:xfrm>
          <a:off x="3955768" y="734243"/>
          <a:ext cx="2980387" cy="106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7000" rIns="127000" bIns="1905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Staff education and training</a:t>
          </a:r>
        </a:p>
      </dsp:txBody>
      <dsp:txXfrm>
        <a:off x="3955768" y="734243"/>
        <a:ext cx="2980387" cy="1065373"/>
      </dsp:txXfrm>
    </dsp:sp>
    <dsp:sp modelId="{7B24CA64-50FB-42E2-B328-7463714E68BB}">
      <dsp:nvSpPr>
        <dsp:cNvPr id="0" name=""/>
        <dsp:cNvSpPr/>
      </dsp:nvSpPr>
      <dsp:spPr>
        <a:xfrm>
          <a:off x="3955768" y="359923"/>
          <a:ext cx="2980387" cy="37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320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 dirty="0"/>
            <a:t>Mar. 2026</a:t>
          </a:r>
        </a:p>
      </dsp:txBody>
      <dsp:txXfrm>
        <a:off x="3955768" y="359923"/>
        <a:ext cx="2980387" cy="374320"/>
      </dsp:txXfrm>
    </dsp:sp>
    <dsp:sp modelId="{156001BD-526C-4464-8D8E-09E635E4CFAE}">
      <dsp:nvSpPr>
        <dsp:cNvPr id="0" name=""/>
        <dsp:cNvSpPr/>
      </dsp:nvSpPr>
      <dsp:spPr>
        <a:xfrm>
          <a:off x="3768608" y="734243"/>
          <a:ext cx="0" cy="1065373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A1335D-8B51-41D1-8511-F1A3322AF9C4}">
      <dsp:nvSpPr>
        <dsp:cNvPr id="0" name=""/>
        <dsp:cNvSpPr/>
      </dsp:nvSpPr>
      <dsp:spPr>
        <a:xfrm>
          <a:off x="3734919" y="1765928"/>
          <a:ext cx="67377" cy="673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547B6-15C8-498A-9A17-EFCE24DD46D2}">
      <dsp:nvSpPr>
        <dsp:cNvPr id="0" name=""/>
        <dsp:cNvSpPr/>
      </dsp:nvSpPr>
      <dsp:spPr>
        <a:xfrm rot="18900000">
          <a:off x="5426055" y="2919808"/>
          <a:ext cx="264684" cy="264684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936961-11D1-4646-A78C-14E2603B7F58}">
      <dsp:nvSpPr>
        <dsp:cNvPr id="0" name=""/>
        <dsp:cNvSpPr/>
      </dsp:nvSpPr>
      <dsp:spPr>
        <a:xfrm>
          <a:off x="5455459" y="2949212"/>
          <a:ext cx="205876" cy="205876"/>
        </a:xfrm>
        <a:prstGeom prst="ellipse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A3EC47-E5E9-40C9-9786-CAAB57B10601}">
      <dsp:nvSpPr>
        <dsp:cNvPr id="0" name=""/>
        <dsp:cNvSpPr/>
      </dsp:nvSpPr>
      <dsp:spPr>
        <a:xfrm>
          <a:off x="5745558" y="1799617"/>
          <a:ext cx="2980387" cy="106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0500" rIns="0" bIns="1270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HIE Awareness Month and Hold-a-thon event and advocacy campaign</a:t>
          </a:r>
        </a:p>
      </dsp:txBody>
      <dsp:txXfrm>
        <a:off x="5745558" y="1799617"/>
        <a:ext cx="2980387" cy="1065373"/>
      </dsp:txXfrm>
    </dsp:sp>
    <dsp:sp modelId="{53DF58B7-B224-4C4E-A461-EB1E334812A2}">
      <dsp:nvSpPr>
        <dsp:cNvPr id="0" name=""/>
        <dsp:cNvSpPr/>
      </dsp:nvSpPr>
      <dsp:spPr>
        <a:xfrm>
          <a:off x="5745558" y="2864990"/>
          <a:ext cx="2980387" cy="37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320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 dirty="0"/>
            <a:t>Apr. 2026</a:t>
          </a:r>
        </a:p>
      </dsp:txBody>
      <dsp:txXfrm>
        <a:off x="5745558" y="2864990"/>
        <a:ext cx="2980387" cy="374320"/>
      </dsp:txXfrm>
    </dsp:sp>
    <dsp:sp modelId="{55C379C9-3A3D-41E0-A223-1093797AC5E2}">
      <dsp:nvSpPr>
        <dsp:cNvPr id="0" name=""/>
        <dsp:cNvSpPr/>
      </dsp:nvSpPr>
      <dsp:spPr>
        <a:xfrm>
          <a:off x="5558398" y="1799617"/>
          <a:ext cx="0" cy="1065373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CD9C72-53E5-47C3-912A-4A374F46DE50}">
      <dsp:nvSpPr>
        <dsp:cNvPr id="0" name=""/>
        <dsp:cNvSpPr/>
      </dsp:nvSpPr>
      <dsp:spPr>
        <a:xfrm>
          <a:off x="5524709" y="1765928"/>
          <a:ext cx="67377" cy="673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5E2D7-B099-49E5-94A0-35D5E95437BB}">
      <dsp:nvSpPr>
        <dsp:cNvPr id="0" name=""/>
        <dsp:cNvSpPr/>
      </dsp:nvSpPr>
      <dsp:spPr>
        <a:xfrm rot="8100000">
          <a:off x="7215845" y="414741"/>
          <a:ext cx="264684" cy="264684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BDD58-94EC-4C0F-8A02-F950A69EAC25}">
      <dsp:nvSpPr>
        <dsp:cNvPr id="0" name=""/>
        <dsp:cNvSpPr/>
      </dsp:nvSpPr>
      <dsp:spPr>
        <a:xfrm>
          <a:off x="7245249" y="444145"/>
          <a:ext cx="205876" cy="205876"/>
        </a:xfrm>
        <a:prstGeom prst="ellipse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E15866-F36B-4489-AE9D-4121B1F1E4BF}">
      <dsp:nvSpPr>
        <dsp:cNvPr id="0" name=""/>
        <dsp:cNvSpPr/>
      </dsp:nvSpPr>
      <dsp:spPr>
        <a:xfrm>
          <a:off x="7535347" y="734243"/>
          <a:ext cx="2980387" cy="1065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7000" rIns="127000" bIns="1905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Impact evaluation and reporting</a:t>
          </a:r>
        </a:p>
      </dsp:txBody>
      <dsp:txXfrm>
        <a:off x="7535347" y="734243"/>
        <a:ext cx="2980387" cy="1065373"/>
      </dsp:txXfrm>
    </dsp:sp>
    <dsp:sp modelId="{D4CDD6FA-DFC9-42FE-AFAA-83A6DC666DA2}">
      <dsp:nvSpPr>
        <dsp:cNvPr id="0" name=""/>
        <dsp:cNvSpPr/>
      </dsp:nvSpPr>
      <dsp:spPr>
        <a:xfrm>
          <a:off x="7535347" y="359923"/>
          <a:ext cx="2980387" cy="37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320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 dirty="0"/>
            <a:t>May 2026</a:t>
          </a:r>
        </a:p>
      </dsp:txBody>
      <dsp:txXfrm>
        <a:off x="7535347" y="359923"/>
        <a:ext cx="2980387" cy="374320"/>
      </dsp:txXfrm>
    </dsp:sp>
    <dsp:sp modelId="{7380D738-8450-4D2F-BA1B-552E9A74D0E3}">
      <dsp:nvSpPr>
        <dsp:cNvPr id="0" name=""/>
        <dsp:cNvSpPr/>
      </dsp:nvSpPr>
      <dsp:spPr>
        <a:xfrm>
          <a:off x="7348187" y="734243"/>
          <a:ext cx="0" cy="1065373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0721C1-A3E0-46B7-8B5A-FAC3BAE16C0E}">
      <dsp:nvSpPr>
        <dsp:cNvPr id="0" name=""/>
        <dsp:cNvSpPr/>
      </dsp:nvSpPr>
      <dsp:spPr>
        <a:xfrm>
          <a:off x="7314498" y="1765928"/>
          <a:ext cx="67377" cy="673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03662-BED6-4971-8E53-C65AA0B73898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61616-30E7-4FF6-8CC6-E7EEB78C4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51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BCEFA-A8DC-E74C-042B-5D814B213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70018"/>
            <a:ext cx="9144000" cy="216750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Google Shape;88;p1">
            <a:extLst>
              <a:ext uri="{FF2B5EF4-FFF2-40B4-BE49-F238E27FC236}">
                <a16:creationId xmlns:a16="http://schemas.microsoft.com/office/drawing/2014/main" id="{10526E03-D127-7F2E-F542-13E6E23CDA06}"/>
              </a:ext>
            </a:extLst>
          </p:cNvPr>
          <p:cNvSpPr txBox="1">
            <a:spLocks/>
          </p:cNvSpPr>
          <p:nvPr userDrawn="1"/>
        </p:nvSpPr>
        <p:spPr>
          <a:xfrm>
            <a:off x="838200" y="0"/>
            <a:ext cx="10515600" cy="2167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Play"/>
              <a:buNone/>
            </a:pP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olidFill>
                  <a:srgbClr val="01859A"/>
                </a:solidFill>
                <a:latin typeface="Arial"/>
                <a:ea typeface="Arial"/>
                <a:cs typeface="Arial"/>
                <a:sym typeface="Arial"/>
              </a:rPr>
              <a:t>HOLD-A-THON</a:t>
            </a:r>
            <a:br>
              <a:rPr lang="en-US" dirty="0">
                <a:solidFill>
                  <a:srgbClr val="01859A"/>
                </a:solidFill>
              </a:rPr>
            </a:br>
            <a:r>
              <a:rPr lang="en-US" sz="2700" dirty="0">
                <a:solidFill>
                  <a:srgbClr val="01859A"/>
                </a:solidFill>
              </a:rPr>
              <a:t>for Newborns with Hypoxic Ischemic Encephalopathy</a:t>
            </a:r>
            <a:br>
              <a:rPr lang="en-US" dirty="0"/>
            </a:br>
            <a:endParaRPr lang="en-US" dirty="0"/>
          </a:p>
        </p:txBody>
      </p:sp>
      <p:pic>
        <p:nvPicPr>
          <p:cNvPr id="8" name="Google Shape;89;p1">
            <a:extLst>
              <a:ext uri="{FF2B5EF4-FFF2-40B4-BE49-F238E27FC236}">
                <a16:creationId xmlns:a16="http://schemas.microsoft.com/office/drawing/2014/main" id="{4544FDAF-A1E9-E53E-61E3-2C6F036CF56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925961" y="1772018"/>
            <a:ext cx="2615382" cy="2612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255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8;p2" title="Hold-a-thon Header No Logos.png">
            <a:extLst>
              <a:ext uri="{FF2B5EF4-FFF2-40B4-BE49-F238E27FC236}">
                <a16:creationId xmlns:a16="http://schemas.microsoft.com/office/drawing/2014/main" id="{E2E862C4-7535-1E3E-981F-64FF6E1446E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9299" b="11359"/>
          <a:stretch>
            <a:fillRect/>
          </a:stretch>
        </p:blipFill>
        <p:spPr>
          <a:xfrm>
            <a:off x="6301408" y="5933660"/>
            <a:ext cx="5890591" cy="9541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71D691-37B8-0AF1-EDE1-0F5D56083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6539C-00CA-1B59-C200-872B4CF2B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67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16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A61F2-4837-027A-AE59-1C62DE86C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A9E99-D721-227B-A907-95AFA3F0F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5D7F2-3AC6-1C80-0430-CF9E3C81F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D933D4-2155-42A3-AFFD-4D3562D38B75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5353A-D08C-3803-A6DE-5E7753168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26F6A-F7FC-AB66-7CC5-08FA54C4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EF152A-F574-42DE-BA7E-5C096EA5A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94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8;p2" title="Hold-a-thon Header No Logos.png">
            <a:extLst>
              <a:ext uri="{FF2B5EF4-FFF2-40B4-BE49-F238E27FC236}">
                <a16:creationId xmlns:a16="http://schemas.microsoft.com/office/drawing/2014/main" id="{5D0F46F2-64AA-6C70-ED35-41857E80A4A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9299" b="11359"/>
          <a:stretch>
            <a:fillRect/>
          </a:stretch>
        </p:blipFill>
        <p:spPr>
          <a:xfrm>
            <a:off x="6301408" y="5933660"/>
            <a:ext cx="5890591" cy="9541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3520EF-0575-57B3-71C5-A87433D4D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FC620-260B-4230-8B92-3D82C1540B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37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5B5B4-D6F0-0503-26E4-91D63A559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37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873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98;p2" title="Hold-a-thon Header No Logos.png">
            <a:extLst>
              <a:ext uri="{FF2B5EF4-FFF2-40B4-BE49-F238E27FC236}">
                <a16:creationId xmlns:a16="http://schemas.microsoft.com/office/drawing/2014/main" id="{A6DA5DF2-A03E-2AD9-A476-DDC4BF2E257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9299" b="11359"/>
          <a:stretch>
            <a:fillRect/>
          </a:stretch>
        </p:blipFill>
        <p:spPr>
          <a:xfrm>
            <a:off x="6301408" y="5933660"/>
            <a:ext cx="5890591" cy="9541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F25959-5E02-17C5-E1F3-4FAFFF354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EE240-B14D-B44D-47BA-7B150FE2B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8855A0-0151-1D15-0087-C2E804675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87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464C24-5735-B689-6A60-4ED234C5E5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EAA9C1-675F-DC5A-A02F-50C06CAB88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87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609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04408-4D3A-8853-DE4F-EDFDC7003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Google Shape;98;p2" title="Hold-a-thon Header No Logos.png">
            <a:extLst>
              <a:ext uri="{FF2B5EF4-FFF2-40B4-BE49-F238E27FC236}">
                <a16:creationId xmlns:a16="http://schemas.microsoft.com/office/drawing/2014/main" id="{8086D99F-1541-FE6F-ADB8-5EBC32F19BC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9299" b="11359"/>
          <a:stretch>
            <a:fillRect/>
          </a:stretch>
        </p:blipFill>
        <p:spPr>
          <a:xfrm>
            <a:off x="6301408" y="5933660"/>
            <a:ext cx="5890591" cy="954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0323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37EF4-F841-8A5E-557F-B14BF14EC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oogle Shape;89;p1">
            <a:extLst>
              <a:ext uri="{FF2B5EF4-FFF2-40B4-BE49-F238E27FC236}">
                <a16:creationId xmlns:a16="http://schemas.microsoft.com/office/drawing/2014/main" id="{1A5ED226-49B5-8368-4667-845EB4D7108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67038" y="1557352"/>
            <a:ext cx="3932236" cy="3743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63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D1CDF-9857-6F99-AFC3-0205260E2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E6145-4376-A20D-3D12-23C465492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E37B7-2007-6B7A-83A8-F922556C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D933D4-2155-42A3-AFFD-4D3562D38B75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4E7BE-F1F1-B013-3D6D-6B6F731C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B2B54-3538-7EA4-C42B-9DC542014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EF152A-F574-42DE-BA7E-5C096EA5A9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89;p1">
            <a:extLst>
              <a:ext uri="{FF2B5EF4-FFF2-40B4-BE49-F238E27FC236}">
                <a16:creationId xmlns:a16="http://schemas.microsoft.com/office/drawing/2014/main" id="{9E7C45B8-47DA-2D33-EEDE-B49624ADF8E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059557" y="631825"/>
            <a:ext cx="5292655" cy="50460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425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89;p1">
            <a:extLst>
              <a:ext uri="{FF2B5EF4-FFF2-40B4-BE49-F238E27FC236}">
                <a16:creationId xmlns:a16="http://schemas.microsoft.com/office/drawing/2014/main" id="{818E1742-3DCC-E15F-6E3A-97F1E8B1141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150705" y="298173"/>
            <a:ext cx="6520069" cy="6440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437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1C5866-ED9C-0473-ED23-36D3B63E3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01A2D-85BB-B125-02A9-D8F554659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244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olarbearcare.org/" TargetMode="External"/><Relationship Id="rId2" Type="http://schemas.openxmlformats.org/officeDocument/2006/relationships/hyperlink" Target="https://newbornbrainsociety.org/hie-hold-a-thon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g"/><Relationship Id="rId7" Type="http://schemas.openxmlformats.org/officeDocument/2006/relationships/hyperlink" Target="https://newbornbrainsociety.org/joinit-membership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21E0DB-7179-858F-B6B6-2D6F4FCC11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9944" y="4789714"/>
            <a:ext cx="9144000" cy="983776"/>
          </a:xfrm>
        </p:spPr>
        <p:txBody>
          <a:bodyPr>
            <a:normAutofit/>
          </a:bodyPr>
          <a:lstStyle/>
          <a:p>
            <a:r>
              <a:rPr lang="en-US" sz="4000" dirty="0"/>
              <a:t>Information for Centers</a:t>
            </a:r>
          </a:p>
        </p:txBody>
      </p:sp>
    </p:spTree>
    <p:extLst>
      <p:ext uri="{BB962C8B-B14F-4D97-AF65-F5344CB8AC3E}">
        <p14:creationId xmlns:p14="http://schemas.microsoft.com/office/powerpoint/2010/main" val="2521437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25CEE-D69E-B68B-884B-7F2A9DE91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F4B0D-EBF1-4351-DD26-9ED62F1F7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Carefully supervised holding can be performed without </a:t>
            </a:r>
          </a:p>
          <a:p>
            <a:pPr marL="461772" lvl="1" indent="-457200">
              <a:buFont typeface="+mj-lt"/>
              <a:buAutoNum type="arabicPeriod"/>
            </a:pPr>
            <a:r>
              <a:rPr lang="en-US" dirty="0"/>
              <a:t> Clinically significant rewarming</a:t>
            </a:r>
          </a:p>
          <a:p>
            <a:pPr marL="461772" lvl="1" indent="-457200">
              <a:buFont typeface="+mj-lt"/>
              <a:buAutoNum type="arabicPeriod"/>
            </a:pPr>
            <a:r>
              <a:rPr lang="en-US" dirty="0"/>
              <a:t> Temperature instability</a:t>
            </a:r>
          </a:p>
          <a:p>
            <a:pPr marL="461772" lvl="1" indent="-457200">
              <a:buFont typeface="+mj-lt"/>
              <a:buAutoNum type="arabicPeriod"/>
            </a:pPr>
            <a:r>
              <a:rPr lang="en-US" dirty="0"/>
              <a:t> Adverse events such as central line or endotracheal tube dislodgement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Standardized protocols are important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954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5BFE1-DFFA-F967-0281-9D7C1BDC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 &amp; Solutions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CC11BAB8-0B8C-DD59-E243-39BC968228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6873932"/>
              </p:ext>
            </p:extLst>
          </p:nvPr>
        </p:nvGraphicFramePr>
        <p:xfrm>
          <a:off x="838200" y="1469572"/>
          <a:ext cx="10704871" cy="4325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1326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179026-3DAB-6235-24A6-58BEFBD96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Allows parents to hold during hypothermia while employing the 6 principles of trauma informed care to help them recover from the birth trauma and trauma associated with hypothermia treatment</a:t>
            </a:r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87125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C087B-4994-39CE-8758-CE2FF6AE1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Trauma-Informed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1FD3B68-3560-7102-A6D3-D4968D4E18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5"/>
          <a:stretch>
            <a:fillRect/>
          </a:stretch>
        </p:blipFill>
        <p:spPr bwMode="auto">
          <a:xfrm>
            <a:off x="838200" y="1977032"/>
            <a:ext cx="10515600" cy="329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557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834A1-608E-E123-9F0F-3A50E97A7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71EE0-A15E-BF02-D7F4-3C4A4DD7F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Hold-A-Thon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55B67-C96D-A5BF-10A2-D35A22A0F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61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EF250D-51B7-BA61-0290-E1B380A51505}"/>
              </a:ext>
            </a:extLst>
          </p:cNvPr>
          <p:cNvSpPr/>
          <p:nvPr/>
        </p:nvSpPr>
        <p:spPr>
          <a:xfrm>
            <a:off x="6226629" y="623673"/>
            <a:ext cx="5715000" cy="49421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1040E4-FC58-2BC9-7366-D7B09C948BFC}"/>
              </a:ext>
            </a:extLst>
          </p:cNvPr>
          <p:cNvSpPr/>
          <p:nvPr/>
        </p:nvSpPr>
        <p:spPr>
          <a:xfrm>
            <a:off x="206829" y="623673"/>
            <a:ext cx="5715000" cy="49421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00;p2">
            <a:extLst>
              <a:ext uri="{FF2B5EF4-FFF2-40B4-BE49-F238E27FC236}">
                <a16:creationId xmlns:a16="http://schemas.microsoft.com/office/drawing/2014/main" id="{EBB09CF9-4C7C-00E5-DC85-92CA3BBAA7BA}"/>
              </a:ext>
            </a:extLst>
          </p:cNvPr>
          <p:cNvSpPr txBox="1"/>
          <p:nvPr/>
        </p:nvSpPr>
        <p:spPr>
          <a:xfrm>
            <a:off x="283029" y="1980557"/>
            <a:ext cx="5539312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3000" dirty="0"/>
              <a:t>A future in which care for newborns treated with therapeutic hypothermia includes safe, trauma-informed opportunities for holding that support newborns and their families and that foster bonding.</a:t>
            </a:r>
          </a:p>
        </p:txBody>
      </p:sp>
      <p:sp>
        <p:nvSpPr>
          <p:cNvPr id="6" name="Google Shape;101;p2">
            <a:extLst>
              <a:ext uri="{FF2B5EF4-FFF2-40B4-BE49-F238E27FC236}">
                <a16:creationId xmlns:a16="http://schemas.microsoft.com/office/drawing/2014/main" id="{4F30DA46-DB29-31EB-B8BF-36A282FD687F}"/>
              </a:ext>
            </a:extLst>
          </p:cNvPr>
          <p:cNvSpPr txBox="1"/>
          <p:nvPr/>
        </p:nvSpPr>
        <p:spPr>
          <a:xfrm>
            <a:off x="206828" y="830522"/>
            <a:ext cx="571499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VISION </a:t>
            </a:r>
            <a:endParaRPr sz="1200" dirty="0"/>
          </a:p>
        </p:txBody>
      </p:sp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A0EA7112-5924-5A73-9330-5A258CF84197}"/>
              </a:ext>
            </a:extLst>
          </p:cNvPr>
          <p:cNvSpPr txBox="1"/>
          <p:nvPr/>
        </p:nvSpPr>
        <p:spPr>
          <a:xfrm>
            <a:off x="6472721" y="1980557"/>
            <a:ext cx="5129891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3000" dirty="0"/>
              <a:t>To advocate and educate about safe and trauma-informed, family-centered practices for holding newborns during treatment with therapeutic hypothermia.</a:t>
            </a:r>
          </a:p>
        </p:txBody>
      </p:sp>
      <p:sp>
        <p:nvSpPr>
          <p:cNvPr id="8" name="Google Shape;103;p2">
            <a:extLst>
              <a:ext uri="{FF2B5EF4-FFF2-40B4-BE49-F238E27FC236}">
                <a16:creationId xmlns:a16="http://schemas.microsoft.com/office/drawing/2014/main" id="{7BA2D165-CE8A-583C-0034-DA05CD48FE48}"/>
              </a:ext>
            </a:extLst>
          </p:cNvPr>
          <p:cNvSpPr txBox="1"/>
          <p:nvPr/>
        </p:nvSpPr>
        <p:spPr>
          <a:xfrm>
            <a:off x="6226627" y="830522"/>
            <a:ext cx="571500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MISSION 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392981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5D58C-BBC8-0C69-4AD5-29176D13F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hold-a-thon?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B4803-641E-1C2E-0959-F3EE340FA23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-1" y="1825625"/>
            <a:ext cx="5540829" cy="45316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A fun event designed to promote and normalize holding &amp; other forms of positive touch for babies by providing standardized clinical support, staff engagement, and cultural reinforcement of family-centered care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9972319-3CDA-F057-0CB9-343F02FD8BC1}"/>
              </a:ext>
            </a:extLst>
          </p:cNvPr>
          <p:cNvSpPr txBox="1">
            <a:spLocks/>
          </p:cNvSpPr>
          <p:nvPr/>
        </p:nvSpPr>
        <p:spPr>
          <a:xfrm>
            <a:off x="6496454" y="2063448"/>
            <a:ext cx="4933545" cy="884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A88F"/>
              </a:buClr>
              <a:buSzTx/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A88F"/>
              </a:buClr>
              <a:buSzTx/>
              <a:buFont typeface="Garamond" panose="02020404030301010803" pitchFamily="18" charset="0"/>
              <a:buChar char="­"/>
              <a:tabLst/>
              <a:defRPr sz="1800" kern="1200" baseline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A88F"/>
              </a:buClr>
              <a:buSzTx/>
              <a:buFont typeface="Garamond" panose="02020404030301010803" pitchFamily="18" charset="0"/>
              <a:buChar char="»"/>
              <a:tabLst/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88F"/>
              </a:buClr>
              <a:buFont typeface="Arial" pitchFamily="34" charset="0"/>
              <a:buNone/>
              <a:defRPr sz="1800" kern="1200">
                <a:solidFill>
                  <a:srgbClr val="695D54"/>
                </a:solidFill>
                <a:latin typeface="Garamond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9E1B34"/>
              </a:buClr>
              <a:buFont typeface="Arial" panose="020B0604020202020204" pitchFamily="34" charset="0"/>
              <a:buChar char="▫"/>
              <a:defRPr sz="1800" kern="1200">
                <a:solidFill>
                  <a:srgbClr val="695D54"/>
                </a:solidFill>
                <a:latin typeface="Garamond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accent1"/>
                </a:solidFill>
              </a:rPr>
              <a:t>Expand from preterm infants to include infants with HIE</a:t>
            </a:r>
          </a:p>
        </p:txBody>
      </p:sp>
      <p:pic>
        <p:nvPicPr>
          <p:cNvPr id="6" name="Picture 4" descr="Polar Bear Icon SVG PNG: Cut Ready Digital Design for Cricut Silhouette">
            <a:extLst>
              <a:ext uri="{FF2B5EF4-FFF2-40B4-BE49-F238E27FC236}">
                <a16:creationId xmlns:a16="http://schemas.microsoft.com/office/drawing/2014/main" id="{18B78734-26C5-7811-984B-B174D11EE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903" y="3471275"/>
            <a:ext cx="2421494" cy="192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ay include: A black and white line drawing of a kangaroo in profile. The kangaroo has a long tail and upright ears. The image is a simple, minimalist illustration, suitable for various applications.">
            <a:extLst>
              <a:ext uri="{FF2B5EF4-FFF2-40B4-BE49-F238E27FC236}">
                <a16:creationId xmlns:a16="http://schemas.microsoft.com/office/drawing/2014/main" id="{87B88494-AD51-C95A-D454-7756BED33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1" t="24314" r="21490" b="25097"/>
          <a:stretch>
            <a:fillRect/>
          </a:stretch>
        </p:blipFill>
        <p:spPr bwMode="auto">
          <a:xfrm>
            <a:off x="5917745" y="3384189"/>
            <a:ext cx="2190347" cy="192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12CF616F-F651-5E7E-F49D-362DE09CD601}"/>
              </a:ext>
            </a:extLst>
          </p:cNvPr>
          <p:cNvSpPr/>
          <p:nvPr/>
        </p:nvSpPr>
        <p:spPr>
          <a:xfrm>
            <a:off x="8274593" y="4021335"/>
            <a:ext cx="1044246" cy="653143"/>
          </a:xfrm>
          <a:prstGeom prst="right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46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5212D-1AFE-96B0-DEA9-AE1031FD5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have a hold-a-thon?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19354AF8-D927-F012-D986-91169F84EB02}"/>
              </a:ext>
            </a:extLst>
          </p:cNvPr>
          <p:cNvSpPr txBox="1">
            <a:spLocks/>
          </p:cNvSpPr>
          <p:nvPr/>
        </p:nvSpPr>
        <p:spPr>
          <a:xfrm>
            <a:off x="7528299" y="2530575"/>
            <a:ext cx="3401568" cy="2425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Only 38% of NICUs offer holding during therapeutic hypothermia</a:t>
            </a:r>
          </a:p>
          <a:p>
            <a:pPr algn="ctr"/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138D3D-B7C4-25B4-2817-0737A8E018C7}"/>
              </a:ext>
            </a:extLst>
          </p:cNvPr>
          <p:cNvSpPr/>
          <p:nvPr/>
        </p:nvSpPr>
        <p:spPr>
          <a:xfrm>
            <a:off x="1099212" y="2419668"/>
            <a:ext cx="5639685" cy="264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 Nova Extra Bold" panose="020F0502020204030204" pitchFamily="18" charset="0"/>
                <a:ea typeface="ADLaM Display" panose="02010000000000000000" pitchFamily="2" charset="0"/>
                <a:cs typeface="ADLaM Display" panose="02010000000000000000" pitchFamily="2" charset="0"/>
              </a:rPr>
              <a:t>38%</a:t>
            </a:r>
          </a:p>
        </p:txBody>
      </p:sp>
    </p:spTree>
    <p:extLst>
      <p:ext uri="{BB962C8B-B14F-4D97-AF65-F5344CB8AC3E}">
        <p14:creationId xmlns:p14="http://schemas.microsoft.com/office/powerpoint/2010/main" val="1441917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2E055-4CB3-F226-271F-57A1B8DA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is the hold-a-thon?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E4985-1A1A-9216-B3C7-B575B18DE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909" y="3197734"/>
            <a:ext cx="5364480" cy="2158038"/>
          </a:xfrm>
        </p:spPr>
        <p:txBody>
          <a:bodyPr/>
          <a:lstStyle/>
          <a:p>
            <a:pPr algn="ctr"/>
            <a:r>
              <a:rPr lang="en-US" sz="2800" dirty="0"/>
              <a:t>A month-long initiative to ensure all units have a chance to participate - in honor of HIE awareness month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39F498-691A-76D4-E5E6-28D979674C6A}"/>
              </a:ext>
            </a:extLst>
          </p:cNvPr>
          <p:cNvSpPr txBox="1"/>
          <p:nvPr/>
        </p:nvSpPr>
        <p:spPr>
          <a:xfrm>
            <a:off x="1150298" y="2141544"/>
            <a:ext cx="4945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none" baseline="0" dirty="0">
                <a:solidFill>
                  <a:srgbClr val="000000"/>
                </a:solidFill>
              </a:rPr>
              <a:t>APRIL 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D83043-A3E4-D13A-61F1-8A3ACDF67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73" y="1110343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9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1A174-C515-4383-F376-023359D79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hold-a-thon?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7C445-AE29-E6F9-100E-C2504D089E66}"/>
              </a:ext>
            </a:extLst>
          </p:cNvPr>
          <p:cNvSpPr txBox="1">
            <a:spLocks/>
          </p:cNvSpPr>
          <p:nvPr/>
        </p:nvSpPr>
        <p:spPr>
          <a:xfrm>
            <a:off x="7977986" y="3364633"/>
            <a:ext cx="3660084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latin typeface="+mj-lt"/>
              </a:rPr>
              <a:t>In your NICU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428624-A82F-5EF6-B943-CF79A34D5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945" y="2289459"/>
            <a:ext cx="3324110" cy="3324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AA31C2-7D81-4ECB-7C41-36EB27361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95" y="1912792"/>
            <a:ext cx="3057204" cy="458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07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2F462-EA76-5F36-7B1D-C2C9AA324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9EA58-0B6C-8D0C-8A87-FE5A7788C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fontAlgn="base">
              <a:buFont typeface="+mj-lt"/>
              <a:buAutoNum type="arabicPeriod"/>
            </a:pPr>
            <a:r>
              <a:rPr lang="en-US" dirty="0"/>
              <a:t>Importance of Kangaroo Care and Holding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dirty="0"/>
              <a:t>Holding During Therapeutic Hypothermia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dirty="0"/>
              <a:t>Hold-A-Thon Overview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dirty="0"/>
              <a:t>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68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1908B-8F7C-159A-D770-CC2DB6DA9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Who participates in the hold-a-thon?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097F1-8A24-4E6E-F059-E4B6C34D71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284" b="-1"/>
          <a:stretch>
            <a:fillRect/>
          </a:stretch>
        </p:blipFill>
        <p:spPr>
          <a:xfrm>
            <a:off x="838200" y="1825625"/>
            <a:ext cx="5181600" cy="4237245"/>
          </a:xfrm>
          <a:prstGeom prst="rect">
            <a:avLst/>
          </a:prstGeom>
          <a:noFill/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344A854B-2D39-7CB5-F15E-09E2B9D26FF8}"/>
              </a:ext>
            </a:extLst>
          </p:cNvPr>
          <p:cNvSpPr txBox="1">
            <a:spLocks/>
          </p:cNvSpPr>
          <p:nvPr/>
        </p:nvSpPr>
        <p:spPr>
          <a:xfrm>
            <a:off x="6368143" y="2113859"/>
            <a:ext cx="5181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3200" dirty="0">
                <a:solidFill>
                  <a:schemeClr val="tx1"/>
                </a:solidFill>
              </a:rPr>
              <a:t>A hold-a-thon is a great way to get parents, nurses, doctors and administrators all focused on a joint goal of improving family centered care</a:t>
            </a:r>
          </a:p>
        </p:txBody>
      </p:sp>
    </p:spTree>
    <p:extLst>
      <p:ext uri="{BB962C8B-B14F-4D97-AF65-F5344CB8AC3E}">
        <p14:creationId xmlns:p14="http://schemas.microsoft.com/office/powerpoint/2010/main" val="999328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666C2-0885-EDC2-0F2D-073FF643F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E0C8AF71-CB13-89A9-B8B9-2535B9910E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3200820"/>
              </p:ext>
            </p:extLst>
          </p:nvPr>
        </p:nvGraphicFramePr>
        <p:xfrm>
          <a:off x="719137" y="1916349"/>
          <a:ext cx="10753725" cy="359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6347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3B1EDA-86D9-2CE0-6AC5-7511DE7E6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BED2C-EE7B-F123-447E-E09DCC3A0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C5523-3E60-D7D0-7118-1E797C1DF4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61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7FBB-6540-98EB-3D5E-884CCD301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F18C5933-AC29-4BF0-9054-85B6E592C57D}"/>
              </a:ext>
            </a:extLst>
          </p:cNvPr>
          <p:cNvSpPr txBox="1">
            <a:spLocks/>
          </p:cNvSpPr>
          <p:nvPr/>
        </p:nvSpPr>
        <p:spPr>
          <a:xfrm>
            <a:off x="666684" y="1485703"/>
            <a:ext cx="11417373" cy="6470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hlinkClick r:id="rId2"/>
              </a:rPr>
              <a:t>https://newbornbrainsociety.org/hie-hold-a-thon</a:t>
            </a:r>
            <a:r>
              <a:rPr lang="en-US" dirty="0"/>
              <a:t> or </a:t>
            </a:r>
            <a:r>
              <a:rPr lang="en-US" dirty="0">
                <a:hlinkClick r:id="rId3"/>
              </a:rPr>
              <a:t>http://polarbearcare.org/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ECF39A-7A6C-990E-ED3C-F89011E20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724" y="2492829"/>
            <a:ext cx="7760304" cy="4365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F4F5D7-457B-3A1B-4707-DFCD2309A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84" y="2374266"/>
            <a:ext cx="3677012" cy="367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13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E719C-4B26-E21E-39F1-E2D41D7BE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7" y="365125"/>
            <a:ext cx="11549743" cy="1325563"/>
          </a:xfrm>
        </p:spPr>
        <p:txBody>
          <a:bodyPr/>
          <a:lstStyle/>
          <a:p>
            <a:r>
              <a:rPr lang="en-US" dirty="0"/>
              <a:t>Monthly Meetings with Organizers &amp; Other Centers</a:t>
            </a:r>
          </a:p>
        </p:txBody>
      </p:sp>
      <p:pic>
        <p:nvPicPr>
          <p:cNvPr id="1026" name="Picture 2" descr="What is Zoom? How it works, tips and ...">
            <a:extLst>
              <a:ext uri="{FF2B5EF4-FFF2-40B4-BE49-F238E27FC236}">
                <a16:creationId xmlns:a16="http://schemas.microsoft.com/office/drawing/2014/main" id="{2838652B-98DD-1D6D-65E5-5141AA74B4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5" y="1502164"/>
            <a:ext cx="7663542" cy="42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630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40700-4197-9607-1014-5361E3E5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Institutional Readiness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6C11A-D0C3-CC28-C609-A72B7AA96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654DA9-33FC-F975-15B6-2A4AEBBF24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54" t="26621" r="10625" b="13334"/>
          <a:stretch>
            <a:fillRect/>
          </a:stretch>
        </p:blipFill>
        <p:spPr>
          <a:xfrm>
            <a:off x="838200" y="1825625"/>
            <a:ext cx="9731829" cy="41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58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EEF4B-F577-A9B5-766C-8DC46B8F2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 Development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3DBC733F-DC8C-B474-F208-904D00B69E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286" t="25449" r="33736" b="1764"/>
          <a:stretch>
            <a:fillRect/>
          </a:stretch>
        </p:blipFill>
        <p:spPr>
          <a:xfrm>
            <a:off x="7613195" y="1656987"/>
            <a:ext cx="3599090" cy="4352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BF9785-BF41-E992-AA94-B9C2977A6A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803" t="34921" r="24196" b="7284"/>
          <a:stretch>
            <a:fillRect/>
          </a:stretch>
        </p:blipFill>
        <p:spPr>
          <a:xfrm>
            <a:off x="80281" y="1308644"/>
            <a:ext cx="7315200" cy="396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52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E5420-6B0B-5686-008B-BB48AA869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Engagement &amp; Swag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EF37F-817C-37CC-4D63-C3B74C3A0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Bingo</a:t>
            </a:r>
          </a:p>
          <a:p>
            <a:r>
              <a:rPr lang="en-US" dirty="0"/>
              <a:t> Fact or Fiction Quiz</a:t>
            </a:r>
          </a:p>
          <a:p>
            <a:r>
              <a:rPr lang="en-US" dirty="0"/>
              <a:t> Email templates</a:t>
            </a:r>
          </a:p>
          <a:p>
            <a:r>
              <a:rPr lang="en-US" dirty="0"/>
              <a:t>Parent flyers/brochures</a:t>
            </a:r>
          </a:p>
          <a:p>
            <a:r>
              <a:rPr lang="en-US" dirty="0"/>
              <a:t>Nursing script based on trauma-informed care principles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388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2"/>
          <p:cNvGrpSpPr/>
          <p:nvPr/>
        </p:nvGrpSpPr>
        <p:grpSpPr>
          <a:xfrm>
            <a:off x="300524" y="369651"/>
            <a:ext cx="11590953" cy="6511100"/>
            <a:chOff x="0" y="-38100"/>
            <a:chExt cx="4579142" cy="2572287"/>
          </a:xfrm>
        </p:grpSpPr>
        <p:sp>
          <p:nvSpPr>
            <p:cNvPr id="93" name="Google Shape;93;p2"/>
            <p:cNvSpPr/>
            <p:nvPr/>
          </p:nvSpPr>
          <p:spPr>
            <a:xfrm>
              <a:off x="0" y="0"/>
              <a:ext cx="4579142" cy="2534187"/>
            </a:xfrm>
            <a:custGeom>
              <a:avLst/>
              <a:gdLst/>
              <a:ahLst/>
              <a:cxnLst/>
              <a:rect l="l" t="t" r="r" b="b"/>
              <a:pathLst>
                <a:path w="4579142" h="2534187" extrusionOk="0">
                  <a:moveTo>
                    <a:pt x="0" y="0"/>
                  </a:moveTo>
                  <a:lnTo>
                    <a:pt x="4579142" y="0"/>
                  </a:lnTo>
                  <a:lnTo>
                    <a:pt x="4579142" y="2534187"/>
                  </a:lnTo>
                  <a:lnTo>
                    <a:pt x="0" y="25341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 txBox="1"/>
            <p:nvPr/>
          </p:nvSpPr>
          <p:spPr>
            <a:xfrm>
              <a:off x="0" y="-38100"/>
              <a:ext cx="4579142" cy="2572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oogle Shape;95;p2"/>
          <p:cNvGrpSpPr/>
          <p:nvPr/>
        </p:nvGrpSpPr>
        <p:grpSpPr>
          <a:xfrm>
            <a:off x="5850615" y="792231"/>
            <a:ext cx="1708486" cy="1708479"/>
            <a:chOff x="0" y="0"/>
            <a:chExt cx="3416972" cy="3416959"/>
          </a:xfrm>
        </p:grpSpPr>
        <p:sp>
          <p:nvSpPr>
            <p:cNvPr id="96" name="Google Shape;96;p2"/>
            <p:cNvSpPr/>
            <p:nvPr/>
          </p:nvSpPr>
          <p:spPr>
            <a:xfrm>
              <a:off x="0" y="0"/>
              <a:ext cx="3416972" cy="3416959"/>
            </a:xfrm>
            <a:custGeom>
              <a:avLst/>
              <a:gdLst/>
              <a:ahLst/>
              <a:cxnLst/>
              <a:rect l="l" t="t" r="r" b="b"/>
              <a:pathLst>
                <a:path w="6350000" h="6349975" extrusionOk="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lnTo>
                    <a:pt x="6350000" y="3175025"/>
                  </a:lnTo>
                  <a:close/>
                </a:path>
              </a:pathLst>
            </a:custGeom>
            <a:blipFill rotWithShape="1">
              <a:blip r:embed="rId3">
                <a:alphaModFix amt="43999"/>
              </a:blip>
              <a:stretch>
                <a:fillRect l="-25045" r="-25045"/>
              </a:stretch>
            </a:blipFill>
            <a:ln w="28575" cap="rnd" cmpd="sng">
              <a:solidFill>
                <a:srgbClr val="188BA6">
                  <a:alpha val="43921"/>
                </a:srgbClr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238496" y="1205486"/>
              <a:ext cx="2939984" cy="11825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3111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933" b="1">
                  <a:solidFill>
                    <a:srgbClr val="122333"/>
                  </a:solidFill>
                  <a:latin typeface="Calibri"/>
                  <a:ea typeface="Calibri"/>
                  <a:cs typeface="Calibri"/>
                  <a:sym typeface="Calibri"/>
                </a:rPr>
                <a:t>MISSION</a:t>
              </a:r>
              <a:endParaRPr sz="3600" b="1">
                <a:solidFill>
                  <a:srgbClr val="1223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2"/>
          <p:cNvGrpSpPr/>
          <p:nvPr/>
        </p:nvGrpSpPr>
        <p:grpSpPr>
          <a:xfrm>
            <a:off x="1012182" y="792231"/>
            <a:ext cx="1708486" cy="1708479"/>
            <a:chOff x="0" y="0"/>
            <a:chExt cx="3416972" cy="3416959"/>
          </a:xfrm>
        </p:grpSpPr>
        <p:sp>
          <p:nvSpPr>
            <p:cNvPr id="99" name="Google Shape;99;p2"/>
            <p:cNvSpPr/>
            <p:nvPr/>
          </p:nvSpPr>
          <p:spPr>
            <a:xfrm>
              <a:off x="0" y="0"/>
              <a:ext cx="3416972" cy="3416959"/>
            </a:xfrm>
            <a:custGeom>
              <a:avLst/>
              <a:gdLst/>
              <a:ahLst/>
              <a:cxnLst/>
              <a:rect l="l" t="t" r="r" b="b"/>
              <a:pathLst>
                <a:path w="6350000" h="6349975" extrusionOk="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lnTo>
                    <a:pt x="6350000" y="3175025"/>
                  </a:lnTo>
                  <a:close/>
                </a:path>
              </a:pathLst>
            </a:custGeom>
            <a:blipFill rotWithShape="1">
              <a:blip r:embed="rId4">
                <a:alphaModFix amt="43999"/>
              </a:blip>
              <a:stretch>
                <a:fillRect l="-25045" r="-25045"/>
              </a:stretch>
            </a:blipFill>
            <a:ln w="28575" cap="rnd" cmpd="sng">
              <a:solidFill>
                <a:srgbClr val="188BA6">
                  <a:alpha val="43921"/>
                </a:srgbClr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 txBox="1"/>
            <p:nvPr/>
          </p:nvSpPr>
          <p:spPr>
            <a:xfrm>
              <a:off x="238496" y="1135484"/>
              <a:ext cx="2939984" cy="11825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31113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933" b="1">
                  <a:solidFill>
                    <a:srgbClr val="122333"/>
                  </a:solidFill>
                  <a:latin typeface="Calibri"/>
                  <a:ea typeface="Calibri"/>
                  <a:cs typeface="Calibri"/>
                  <a:sym typeface="Calibri"/>
                </a:rPr>
                <a:t>VISION</a:t>
              </a:r>
              <a:endParaRPr sz="2400" b="1">
                <a:solidFill>
                  <a:srgbClr val="1223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2"/>
          <p:cNvSpPr/>
          <p:nvPr/>
        </p:nvSpPr>
        <p:spPr>
          <a:xfrm>
            <a:off x="10932643" y="158146"/>
            <a:ext cx="1090733" cy="788643"/>
          </a:xfrm>
          <a:custGeom>
            <a:avLst/>
            <a:gdLst/>
            <a:ahLst/>
            <a:cxnLst/>
            <a:rect l="l" t="t" r="r" b="b"/>
            <a:pathLst>
              <a:path w="1636099" h="1182964" extrusionOk="0">
                <a:moveTo>
                  <a:pt x="0" y="0"/>
                </a:moveTo>
                <a:lnTo>
                  <a:pt x="1636099" y="0"/>
                </a:lnTo>
                <a:lnTo>
                  <a:pt x="1636099" y="1182964"/>
                </a:lnTo>
                <a:lnTo>
                  <a:pt x="0" y="1182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916104" y="1030238"/>
            <a:ext cx="2723246" cy="1299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781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33" b="1">
                <a:solidFill>
                  <a:srgbClr val="122333"/>
                </a:solidFill>
                <a:latin typeface="Calibri"/>
                <a:ea typeface="Calibri"/>
                <a:cs typeface="Calibri"/>
                <a:sym typeface="Calibri"/>
              </a:rPr>
              <a:t>A world in which all newborns have access to and receive the optimal brain care.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7805324" y="1083108"/>
            <a:ext cx="3374495" cy="162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781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33" b="1">
                <a:solidFill>
                  <a:srgbClr val="122333"/>
                </a:solidFill>
                <a:latin typeface="Calibri"/>
                <a:ea typeface="Calibri"/>
                <a:cs typeface="Calibri"/>
                <a:sym typeface="Calibri"/>
              </a:rPr>
              <a:t>To advance newborn brain care through international multidisciplinary collaboration, education, and innovation.</a:t>
            </a:r>
            <a:endParaRPr/>
          </a:p>
        </p:txBody>
      </p:sp>
      <p:grpSp>
        <p:nvGrpSpPr>
          <p:cNvPr id="104" name="Google Shape;104;p2"/>
          <p:cNvGrpSpPr/>
          <p:nvPr/>
        </p:nvGrpSpPr>
        <p:grpSpPr>
          <a:xfrm>
            <a:off x="685801" y="4553934"/>
            <a:ext cx="8519648" cy="2079189"/>
            <a:chOff x="0" y="-28575"/>
            <a:chExt cx="2176131" cy="738175"/>
          </a:xfrm>
        </p:grpSpPr>
        <p:sp>
          <p:nvSpPr>
            <p:cNvPr id="105" name="Google Shape;105;p2"/>
            <p:cNvSpPr/>
            <p:nvPr/>
          </p:nvSpPr>
          <p:spPr>
            <a:xfrm>
              <a:off x="0" y="0"/>
              <a:ext cx="2176131" cy="709600"/>
            </a:xfrm>
            <a:custGeom>
              <a:avLst/>
              <a:gdLst/>
              <a:ahLst/>
              <a:cxnLst/>
              <a:rect l="l" t="t" r="r" b="b"/>
              <a:pathLst>
                <a:path w="2176131" h="709600" extrusionOk="0">
                  <a:moveTo>
                    <a:pt x="0" y="0"/>
                  </a:moveTo>
                  <a:lnTo>
                    <a:pt x="2176131" y="0"/>
                  </a:lnTo>
                  <a:lnTo>
                    <a:pt x="2176131" y="709600"/>
                  </a:lnTo>
                  <a:lnTo>
                    <a:pt x="0" y="709600"/>
                  </a:lnTo>
                  <a:close/>
                </a:path>
              </a:pathLst>
            </a:custGeom>
            <a:solidFill>
              <a:srgbClr val="188BA6"/>
            </a:solid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0" y="-28575"/>
              <a:ext cx="2176131" cy="738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9447112" y="4594858"/>
            <a:ext cx="2116603" cy="1997339"/>
            <a:chOff x="0" y="-100970"/>
            <a:chExt cx="4233206" cy="3994677"/>
          </a:xfrm>
        </p:grpSpPr>
        <p:grpSp>
          <p:nvGrpSpPr>
            <p:cNvPr id="108" name="Google Shape;108;p2"/>
            <p:cNvGrpSpPr/>
            <p:nvPr/>
          </p:nvGrpSpPr>
          <p:grpSpPr>
            <a:xfrm>
              <a:off x="0" y="-100970"/>
              <a:ext cx="4233206" cy="3994677"/>
              <a:chOff x="0" y="-19050"/>
              <a:chExt cx="798680" cy="753676"/>
            </a:xfrm>
          </p:grpSpPr>
          <p:sp>
            <p:nvSpPr>
              <p:cNvPr id="109" name="Google Shape;109;p2"/>
              <p:cNvSpPr/>
              <p:nvPr/>
            </p:nvSpPr>
            <p:spPr>
              <a:xfrm>
                <a:off x="0" y="0"/>
                <a:ext cx="798680" cy="734626"/>
              </a:xfrm>
              <a:custGeom>
                <a:avLst/>
                <a:gdLst/>
                <a:ahLst/>
                <a:cxnLst/>
                <a:rect l="l" t="t" r="r" b="b"/>
                <a:pathLst>
                  <a:path w="798680" h="734626" extrusionOk="0">
                    <a:moveTo>
                      <a:pt x="0" y="0"/>
                    </a:moveTo>
                    <a:lnTo>
                      <a:pt x="798680" y="0"/>
                    </a:lnTo>
                    <a:lnTo>
                      <a:pt x="798680" y="734626"/>
                    </a:lnTo>
                    <a:lnTo>
                      <a:pt x="0" y="734626"/>
                    </a:lnTo>
                    <a:close/>
                  </a:path>
                </a:pathLst>
              </a:custGeom>
              <a:solidFill>
                <a:srgbClr val="FFD27F"/>
              </a:solidFill>
              <a:ln>
                <a:noFill/>
              </a:ln>
            </p:spPr>
            <p:txBody>
              <a:bodyPr spcFirstLastPara="1" wrap="square" lIns="60950" tIns="30467" rIns="60950" bIns="30467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2"/>
              <p:cNvSpPr txBox="1"/>
              <p:nvPr/>
            </p:nvSpPr>
            <p:spPr>
              <a:xfrm>
                <a:off x="0" y="-19050"/>
                <a:ext cx="798680" cy="7536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16611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1" name="Google Shape;111;p2"/>
            <p:cNvSpPr/>
            <p:nvPr/>
          </p:nvSpPr>
          <p:spPr>
            <a:xfrm>
              <a:off x="323712" y="98273"/>
              <a:ext cx="827751" cy="827751"/>
            </a:xfrm>
            <a:custGeom>
              <a:avLst/>
              <a:gdLst/>
              <a:ahLst/>
              <a:cxnLst/>
              <a:rect l="l" t="t" r="r" b="b"/>
              <a:pathLst>
                <a:path w="827751" h="827751" extrusionOk="0">
                  <a:moveTo>
                    <a:pt x="0" y="0"/>
                  </a:moveTo>
                  <a:lnTo>
                    <a:pt x="827750" y="0"/>
                  </a:lnTo>
                  <a:lnTo>
                    <a:pt x="827750" y="827751"/>
                  </a:lnTo>
                  <a:lnTo>
                    <a:pt x="0" y="8277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1338746" y="214818"/>
              <a:ext cx="2723050" cy="1005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02984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586" u="sng">
                  <a:solidFill>
                    <a:srgbClr val="122333"/>
                  </a:solidFill>
                  <a:latin typeface="Arial"/>
                  <a:ea typeface="Arial"/>
                  <a:cs typeface="Arial"/>
                  <a:sym typeface="Arial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Become a Member!</a:t>
              </a:r>
              <a:endParaRPr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862888" y="4757258"/>
            <a:ext cx="1834051" cy="1688764"/>
            <a:chOff x="-5262488" y="-71216"/>
            <a:chExt cx="3668101" cy="3377528"/>
          </a:xfrm>
        </p:grpSpPr>
        <p:grpSp>
          <p:nvGrpSpPr>
            <p:cNvPr id="114" name="Google Shape;114;p2"/>
            <p:cNvGrpSpPr/>
            <p:nvPr/>
          </p:nvGrpSpPr>
          <p:grpSpPr>
            <a:xfrm>
              <a:off x="-5262488" y="-71216"/>
              <a:ext cx="3668101" cy="3350444"/>
              <a:chOff x="-1202484" y="-16273"/>
              <a:chExt cx="838165" cy="765580"/>
            </a:xfrm>
          </p:grpSpPr>
          <p:sp>
            <p:nvSpPr>
              <p:cNvPr id="115" name="Google Shape;115;p2"/>
              <p:cNvSpPr/>
              <p:nvPr/>
            </p:nvSpPr>
            <p:spPr>
              <a:xfrm>
                <a:off x="-1202484" y="15332"/>
                <a:ext cx="794513" cy="733975"/>
              </a:xfrm>
              <a:custGeom>
                <a:avLst/>
                <a:gdLst/>
                <a:ahLst/>
                <a:cxnLst/>
                <a:rect l="l" t="t" r="r" b="b"/>
                <a:pathLst>
                  <a:path w="794513" h="733975" extrusionOk="0">
                    <a:moveTo>
                      <a:pt x="0" y="0"/>
                    </a:moveTo>
                    <a:lnTo>
                      <a:pt x="794513" y="0"/>
                    </a:lnTo>
                    <a:lnTo>
                      <a:pt x="794513" y="733975"/>
                    </a:lnTo>
                    <a:lnTo>
                      <a:pt x="0" y="733975"/>
                    </a:lnTo>
                    <a:close/>
                  </a:path>
                </a:pathLst>
              </a:custGeom>
              <a:solidFill>
                <a:srgbClr val="F3BFFF"/>
              </a:solidFill>
              <a:ln>
                <a:noFill/>
              </a:ln>
            </p:spPr>
            <p:txBody>
              <a:bodyPr spcFirstLastPara="1" wrap="square" lIns="60950" tIns="30467" rIns="60950" bIns="30467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2"/>
              <p:cNvSpPr txBox="1"/>
              <p:nvPr/>
            </p:nvSpPr>
            <p:spPr>
              <a:xfrm>
                <a:off x="-1202484" y="-16273"/>
                <a:ext cx="838165" cy="753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16611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7" name="Google Shape;117;p2"/>
            <p:cNvSpPr/>
            <p:nvPr/>
          </p:nvSpPr>
          <p:spPr>
            <a:xfrm>
              <a:off x="-5140842" y="93300"/>
              <a:ext cx="683462" cy="683462"/>
            </a:xfrm>
            <a:custGeom>
              <a:avLst/>
              <a:gdLst/>
              <a:ahLst/>
              <a:cxnLst/>
              <a:rect l="l" t="t" r="r" b="b"/>
              <a:pathLst>
                <a:path w="683462" h="683462" extrusionOk="0">
                  <a:moveTo>
                    <a:pt x="0" y="0"/>
                  </a:moveTo>
                  <a:lnTo>
                    <a:pt x="683462" y="0"/>
                  </a:lnTo>
                  <a:lnTo>
                    <a:pt x="683462" y="683462"/>
                  </a:lnTo>
                  <a:lnTo>
                    <a:pt x="0" y="68346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 txBox="1"/>
            <p:nvPr/>
          </p:nvSpPr>
          <p:spPr>
            <a:xfrm>
              <a:off x="-4262142" y="217210"/>
              <a:ext cx="2650335" cy="828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0115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333" b="1" dirty="0">
                  <a:solidFill>
                    <a:srgbClr val="122333"/>
                  </a:solidFill>
                  <a:latin typeface="Calibri"/>
                  <a:ea typeface="Calibri"/>
                  <a:cs typeface="Calibri"/>
                  <a:sym typeface="Calibri"/>
                </a:rPr>
                <a:t>General </a:t>
              </a:r>
            </a:p>
            <a:p>
              <a:pPr>
                <a:lnSpc>
                  <a:spcPct val="10115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333" b="1" dirty="0">
                  <a:solidFill>
                    <a:srgbClr val="122333"/>
                  </a:solidFill>
                  <a:latin typeface="Calibri"/>
                  <a:ea typeface="Calibri"/>
                  <a:cs typeface="Calibri"/>
                  <a:sym typeface="Calibri"/>
                </a:rPr>
                <a:t>Physician  </a:t>
              </a:r>
              <a:endParaRPr dirty="0"/>
            </a:p>
          </p:txBody>
        </p:sp>
        <p:sp>
          <p:nvSpPr>
            <p:cNvPr id="119" name="Google Shape;119;p2"/>
            <p:cNvSpPr txBox="1"/>
            <p:nvPr/>
          </p:nvSpPr>
          <p:spPr>
            <a:xfrm>
              <a:off x="-4801535" y="940849"/>
              <a:ext cx="2650337" cy="429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497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16" dirty="0">
                  <a:solidFill>
                    <a:srgbClr val="122333"/>
                  </a:solidFill>
                  <a:latin typeface="Arial"/>
                  <a:ea typeface="Arial"/>
                  <a:cs typeface="Arial"/>
                  <a:sym typeface="Arial"/>
                </a:rPr>
                <a:t>$175 annual dues</a:t>
              </a:r>
              <a:endParaRPr dirty="0"/>
            </a:p>
          </p:txBody>
        </p:sp>
        <p:sp>
          <p:nvSpPr>
            <p:cNvPr id="120" name="Google Shape;120;p2"/>
            <p:cNvSpPr txBox="1"/>
            <p:nvPr/>
          </p:nvSpPr>
          <p:spPr>
            <a:xfrm>
              <a:off x="-4968524" y="1351930"/>
              <a:ext cx="2984319" cy="1954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887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67" dirty="0">
                  <a:solidFill>
                    <a:srgbClr val="122333"/>
                  </a:solidFill>
                  <a:latin typeface="Calibri"/>
                  <a:ea typeface="Calibri"/>
                  <a:cs typeface="Calibri"/>
                  <a:sym typeface="Calibri"/>
                </a:rPr>
                <a:t>Physicians who are health care provider or member of the community interested in Neonatal Neurology.</a:t>
              </a:r>
              <a:endParaRPr dirty="0"/>
            </a:p>
          </p:txBody>
        </p:sp>
      </p:grpSp>
      <p:grpSp>
        <p:nvGrpSpPr>
          <p:cNvPr id="121" name="Google Shape;121;p2"/>
          <p:cNvGrpSpPr/>
          <p:nvPr/>
        </p:nvGrpSpPr>
        <p:grpSpPr>
          <a:xfrm>
            <a:off x="5042964" y="4804683"/>
            <a:ext cx="1738533" cy="1693525"/>
            <a:chOff x="0" y="-83369"/>
            <a:chExt cx="3477065" cy="3387051"/>
          </a:xfrm>
        </p:grpSpPr>
        <p:grpSp>
          <p:nvGrpSpPr>
            <p:cNvPr id="122" name="Google Shape;122;p2"/>
            <p:cNvGrpSpPr/>
            <p:nvPr/>
          </p:nvGrpSpPr>
          <p:grpSpPr>
            <a:xfrm>
              <a:off x="0" y="-83369"/>
              <a:ext cx="3477065" cy="3295499"/>
              <a:chOff x="0" y="-19050"/>
              <a:chExt cx="794513" cy="753025"/>
            </a:xfrm>
          </p:grpSpPr>
          <p:sp>
            <p:nvSpPr>
              <p:cNvPr id="123" name="Google Shape;123;p2"/>
              <p:cNvSpPr/>
              <p:nvPr/>
            </p:nvSpPr>
            <p:spPr>
              <a:xfrm>
                <a:off x="0" y="0"/>
                <a:ext cx="794513" cy="733975"/>
              </a:xfrm>
              <a:custGeom>
                <a:avLst/>
                <a:gdLst/>
                <a:ahLst/>
                <a:cxnLst/>
                <a:rect l="l" t="t" r="r" b="b"/>
                <a:pathLst>
                  <a:path w="794513" h="733975" extrusionOk="0">
                    <a:moveTo>
                      <a:pt x="0" y="0"/>
                    </a:moveTo>
                    <a:lnTo>
                      <a:pt x="794513" y="0"/>
                    </a:lnTo>
                    <a:lnTo>
                      <a:pt x="794513" y="733975"/>
                    </a:lnTo>
                    <a:lnTo>
                      <a:pt x="0" y="733975"/>
                    </a:lnTo>
                    <a:close/>
                  </a:path>
                </a:pathLst>
              </a:custGeom>
              <a:solidFill>
                <a:srgbClr val="AEEAED"/>
              </a:solidFill>
              <a:ln>
                <a:noFill/>
              </a:ln>
            </p:spPr>
            <p:txBody>
              <a:bodyPr spcFirstLastPara="1" wrap="square" lIns="60950" tIns="30467" rIns="60950" bIns="30467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2"/>
              <p:cNvSpPr txBox="1"/>
              <p:nvPr/>
            </p:nvSpPr>
            <p:spPr>
              <a:xfrm>
                <a:off x="0" y="-19050"/>
                <a:ext cx="794513" cy="753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16611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5" name="Google Shape;125;p2"/>
            <p:cNvSpPr/>
            <p:nvPr/>
          </p:nvSpPr>
          <p:spPr>
            <a:xfrm>
              <a:off x="288882" y="81143"/>
              <a:ext cx="683462" cy="683462"/>
            </a:xfrm>
            <a:custGeom>
              <a:avLst/>
              <a:gdLst/>
              <a:ahLst/>
              <a:cxnLst/>
              <a:rect l="l" t="t" r="r" b="b"/>
              <a:pathLst>
                <a:path w="683462" h="683462" extrusionOk="0">
                  <a:moveTo>
                    <a:pt x="0" y="0"/>
                  </a:moveTo>
                  <a:lnTo>
                    <a:pt x="683462" y="0"/>
                  </a:lnTo>
                  <a:lnTo>
                    <a:pt x="683462" y="683462"/>
                  </a:lnTo>
                  <a:lnTo>
                    <a:pt x="0" y="68346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"/>
            <p:cNvSpPr txBox="1"/>
            <p:nvPr/>
          </p:nvSpPr>
          <p:spPr>
            <a:xfrm>
              <a:off x="1123104" y="175711"/>
              <a:ext cx="2248381" cy="828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0115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333" b="1" dirty="0">
                  <a:solidFill>
                    <a:srgbClr val="122333"/>
                  </a:solidFill>
                  <a:latin typeface="Calibri"/>
                  <a:ea typeface="Calibri"/>
                  <a:cs typeface="Calibri"/>
                  <a:sym typeface="Calibri"/>
                </a:rPr>
                <a:t>General </a:t>
              </a:r>
            </a:p>
            <a:p>
              <a:pPr>
                <a:lnSpc>
                  <a:spcPct val="10115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333" b="1" dirty="0">
                  <a:solidFill>
                    <a:srgbClr val="122333"/>
                  </a:solidFill>
                  <a:latin typeface="Calibri"/>
                  <a:ea typeface="Calibri"/>
                  <a:cs typeface="Calibri"/>
                  <a:sym typeface="Calibri"/>
                </a:rPr>
                <a:t>LMIC</a:t>
              </a:r>
              <a:endParaRPr dirty="0"/>
            </a:p>
          </p:txBody>
        </p:sp>
        <p:sp>
          <p:nvSpPr>
            <p:cNvPr id="127" name="Google Shape;127;p2"/>
            <p:cNvSpPr txBox="1"/>
            <p:nvPr/>
          </p:nvSpPr>
          <p:spPr>
            <a:xfrm>
              <a:off x="510012" y="928695"/>
              <a:ext cx="2650337" cy="429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497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16">
                  <a:solidFill>
                    <a:srgbClr val="122333"/>
                  </a:solidFill>
                  <a:latin typeface="Arial"/>
                  <a:ea typeface="Arial"/>
                  <a:cs typeface="Arial"/>
                  <a:sym typeface="Arial"/>
                </a:rPr>
                <a:t>$25 annual dues</a:t>
              </a:r>
              <a:endParaRPr/>
            </a:p>
          </p:txBody>
        </p:sp>
        <p:sp>
          <p:nvSpPr>
            <p:cNvPr id="128" name="Google Shape;128;p2"/>
            <p:cNvSpPr txBox="1"/>
            <p:nvPr/>
          </p:nvSpPr>
          <p:spPr>
            <a:xfrm>
              <a:off x="229718" y="1349299"/>
              <a:ext cx="3043485" cy="19543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26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122333"/>
                  </a:solidFill>
                  <a:latin typeface="Calibri"/>
                  <a:ea typeface="Calibri"/>
                  <a:cs typeface="Calibri"/>
                  <a:sym typeface="Calibri"/>
                </a:rPr>
                <a:t>Members  in a country with “low-income economy,” “lower-middle-income economy,” or “upper-middle-income economy.” </a:t>
              </a:r>
              <a:endParaRPr dirty="0"/>
            </a:p>
          </p:txBody>
        </p:sp>
      </p:grpSp>
      <p:grpSp>
        <p:nvGrpSpPr>
          <p:cNvPr id="129" name="Google Shape;129;p2"/>
          <p:cNvGrpSpPr/>
          <p:nvPr/>
        </p:nvGrpSpPr>
        <p:grpSpPr>
          <a:xfrm>
            <a:off x="7141315" y="4812496"/>
            <a:ext cx="1738533" cy="1647749"/>
            <a:chOff x="0" y="-83369"/>
            <a:chExt cx="3477065" cy="3295499"/>
          </a:xfrm>
        </p:grpSpPr>
        <p:grpSp>
          <p:nvGrpSpPr>
            <p:cNvPr id="130" name="Google Shape;130;p2"/>
            <p:cNvGrpSpPr/>
            <p:nvPr/>
          </p:nvGrpSpPr>
          <p:grpSpPr>
            <a:xfrm>
              <a:off x="0" y="-83369"/>
              <a:ext cx="3477065" cy="3295499"/>
              <a:chOff x="0" y="-19050"/>
              <a:chExt cx="794513" cy="753025"/>
            </a:xfrm>
          </p:grpSpPr>
          <p:sp>
            <p:nvSpPr>
              <p:cNvPr id="131" name="Google Shape;131;p2"/>
              <p:cNvSpPr/>
              <p:nvPr/>
            </p:nvSpPr>
            <p:spPr>
              <a:xfrm>
                <a:off x="0" y="0"/>
                <a:ext cx="794513" cy="733975"/>
              </a:xfrm>
              <a:custGeom>
                <a:avLst/>
                <a:gdLst/>
                <a:ahLst/>
                <a:cxnLst/>
                <a:rect l="l" t="t" r="r" b="b"/>
                <a:pathLst>
                  <a:path w="794513" h="733975" extrusionOk="0">
                    <a:moveTo>
                      <a:pt x="0" y="0"/>
                    </a:moveTo>
                    <a:lnTo>
                      <a:pt x="794513" y="0"/>
                    </a:lnTo>
                    <a:lnTo>
                      <a:pt x="794513" y="733975"/>
                    </a:lnTo>
                    <a:lnTo>
                      <a:pt x="0" y="733975"/>
                    </a:lnTo>
                    <a:close/>
                  </a:path>
                </a:pathLst>
              </a:custGeom>
              <a:solidFill>
                <a:srgbClr val="F6C6C6"/>
              </a:solidFill>
              <a:ln>
                <a:noFill/>
              </a:ln>
            </p:spPr>
            <p:txBody>
              <a:bodyPr spcFirstLastPara="1" wrap="square" lIns="60950" tIns="30467" rIns="60950" bIns="30467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2"/>
              <p:cNvSpPr txBox="1"/>
              <p:nvPr/>
            </p:nvSpPr>
            <p:spPr>
              <a:xfrm>
                <a:off x="0" y="-19050"/>
                <a:ext cx="794513" cy="753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16611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3" name="Google Shape;133;p2"/>
            <p:cNvSpPr/>
            <p:nvPr/>
          </p:nvSpPr>
          <p:spPr>
            <a:xfrm>
              <a:off x="296427" y="81143"/>
              <a:ext cx="683462" cy="683462"/>
            </a:xfrm>
            <a:custGeom>
              <a:avLst/>
              <a:gdLst/>
              <a:ahLst/>
              <a:cxnLst/>
              <a:rect l="l" t="t" r="r" b="b"/>
              <a:pathLst>
                <a:path w="683462" h="683462" extrusionOk="0">
                  <a:moveTo>
                    <a:pt x="0" y="0"/>
                  </a:moveTo>
                  <a:lnTo>
                    <a:pt x="683462" y="0"/>
                  </a:lnTo>
                  <a:lnTo>
                    <a:pt x="683462" y="683462"/>
                  </a:lnTo>
                  <a:lnTo>
                    <a:pt x="0" y="68346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"/>
            <p:cNvSpPr txBox="1"/>
            <p:nvPr/>
          </p:nvSpPr>
          <p:spPr>
            <a:xfrm>
              <a:off x="1134528" y="164515"/>
              <a:ext cx="2248381" cy="8286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0115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333" b="1">
                  <a:solidFill>
                    <a:srgbClr val="122333"/>
                  </a:solidFill>
                  <a:latin typeface="Calibri"/>
                  <a:ea typeface="Calibri"/>
                  <a:cs typeface="Calibri"/>
                  <a:sym typeface="Calibri"/>
                </a:rPr>
                <a:t>Junior </a:t>
              </a:r>
              <a:endParaRPr/>
            </a:p>
            <a:p>
              <a:pPr>
                <a:lnSpc>
                  <a:spcPct val="10115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333" b="1">
                  <a:solidFill>
                    <a:srgbClr val="122333"/>
                  </a:solidFill>
                  <a:latin typeface="Calibri"/>
                  <a:ea typeface="Calibri"/>
                  <a:cs typeface="Calibri"/>
                  <a:sym typeface="Calibri"/>
                </a:rPr>
                <a:t>Member</a:t>
              </a:r>
              <a:endParaRPr/>
            </a:p>
          </p:txBody>
        </p:sp>
        <p:sp>
          <p:nvSpPr>
            <p:cNvPr id="135" name="Google Shape;135;p2"/>
            <p:cNvSpPr txBox="1"/>
            <p:nvPr/>
          </p:nvSpPr>
          <p:spPr>
            <a:xfrm>
              <a:off x="497414" y="928695"/>
              <a:ext cx="2650337" cy="429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2497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116">
                  <a:solidFill>
                    <a:srgbClr val="122333"/>
                  </a:solidFill>
                  <a:latin typeface="Arial"/>
                  <a:ea typeface="Arial"/>
                  <a:cs typeface="Arial"/>
                  <a:sym typeface="Arial"/>
                </a:rPr>
                <a:t>Free</a:t>
              </a:r>
              <a:endParaRPr/>
            </a:p>
          </p:txBody>
        </p:sp>
        <p:sp>
          <p:nvSpPr>
            <p:cNvPr id="136" name="Google Shape;136;p2"/>
            <p:cNvSpPr txBox="1"/>
            <p:nvPr/>
          </p:nvSpPr>
          <p:spPr>
            <a:xfrm>
              <a:off x="296428" y="1339773"/>
              <a:ext cx="2984319" cy="15635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1887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67">
                  <a:solidFill>
                    <a:srgbClr val="122333"/>
                  </a:solidFill>
                  <a:latin typeface="Calibri"/>
                  <a:ea typeface="Calibri"/>
                  <a:cs typeface="Calibri"/>
                  <a:sym typeface="Calibri"/>
                </a:rPr>
                <a:t>Members who are in a Training Program (e.g., medical or scientific training program).</a:t>
              </a:r>
              <a:endParaRPr/>
            </a:p>
          </p:txBody>
        </p:sp>
      </p:grpSp>
      <p:sp>
        <p:nvSpPr>
          <p:cNvPr id="137" name="Google Shape;137;p2"/>
          <p:cNvSpPr/>
          <p:nvPr/>
        </p:nvSpPr>
        <p:spPr>
          <a:xfrm>
            <a:off x="9898272" y="5278698"/>
            <a:ext cx="1099254" cy="1099254"/>
          </a:xfrm>
          <a:custGeom>
            <a:avLst/>
            <a:gdLst/>
            <a:ahLst/>
            <a:cxnLst/>
            <a:rect l="l" t="t" r="r" b="b"/>
            <a:pathLst>
              <a:path w="2198508" h="2198508" extrusionOk="0">
                <a:moveTo>
                  <a:pt x="0" y="0"/>
                </a:moveTo>
                <a:lnTo>
                  <a:pt x="2198508" y="0"/>
                </a:lnTo>
                <a:lnTo>
                  <a:pt x="2198508" y="2198508"/>
                </a:lnTo>
                <a:lnTo>
                  <a:pt x="0" y="2198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2"/>
          <p:cNvGrpSpPr/>
          <p:nvPr/>
        </p:nvGrpSpPr>
        <p:grpSpPr>
          <a:xfrm>
            <a:off x="679198" y="2766868"/>
            <a:ext cx="6036111" cy="1657583"/>
            <a:chOff x="0" y="-123825"/>
            <a:chExt cx="12072224" cy="3315164"/>
          </a:xfrm>
        </p:grpSpPr>
        <p:sp>
          <p:nvSpPr>
            <p:cNvPr id="140" name="Google Shape;140;p2"/>
            <p:cNvSpPr txBox="1"/>
            <p:nvPr/>
          </p:nvSpPr>
          <p:spPr>
            <a:xfrm>
              <a:off x="0" y="467995"/>
              <a:ext cx="3617855" cy="2363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014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>
                  <a:solidFill>
                    <a:srgbClr val="93B53D"/>
                  </a:solidFill>
                  <a:latin typeface="Calibri"/>
                  <a:ea typeface="Calibri"/>
                  <a:cs typeface="Calibri"/>
                  <a:sym typeface="Calibri"/>
                </a:rPr>
                <a:t>OUR </a:t>
              </a:r>
              <a:endParaRPr/>
            </a:p>
            <a:p>
              <a:pPr>
                <a:lnSpc>
                  <a:spcPct val="12014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>
                  <a:solidFill>
                    <a:srgbClr val="93B53D"/>
                  </a:solidFill>
                  <a:latin typeface="Calibri"/>
                  <a:ea typeface="Calibri"/>
                  <a:cs typeface="Calibri"/>
                  <a:sym typeface="Calibri"/>
                </a:rPr>
                <a:t>MEMBERS</a:t>
              </a:r>
              <a:endParaRPr/>
            </a:p>
          </p:txBody>
        </p:sp>
        <p:sp>
          <p:nvSpPr>
            <p:cNvPr id="141" name="Google Shape;141;p2"/>
            <p:cNvSpPr txBox="1"/>
            <p:nvPr/>
          </p:nvSpPr>
          <p:spPr>
            <a:xfrm>
              <a:off x="3957141" y="-123825"/>
              <a:ext cx="7760561" cy="901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247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>
                  <a:solidFill>
                    <a:srgbClr val="122333"/>
                  </a:solidFill>
                  <a:latin typeface="Calibri"/>
                  <a:ea typeface="Calibri"/>
                  <a:cs typeface="Calibri"/>
                  <a:sym typeface="Calibri"/>
                </a:rPr>
                <a:t>Over </a:t>
              </a:r>
              <a:r>
                <a:rPr lang="en-US" sz="2400" b="1">
                  <a:solidFill>
                    <a:srgbClr val="93B53D"/>
                  </a:solidFill>
                  <a:latin typeface="Calibri"/>
                  <a:ea typeface="Calibri"/>
                  <a:cs typeface="Calibri"/>
                  <a:sym typeface="Calibri"/>
                </a:rPr>
                <a:t>1400</a:t>
              </a:r>
              <a:r>
                <a:rPr lang="en-US" sz="2400" b="1">
                  <a:solidFill>
                    <a:srgbClr val="122333"/>
                  </a:solidFill>
                  <a:latin typeface="Calibri"/>
                  <a:ea typeface="Calibri"/>
                  <a:cs typeface="Calibri"/>
                  <a:sym typeface="Calibri"/>
                </a:rPr>
                <a:t> members</a:t>
              </a:r>
              <a:endParaRPr/>
            </a:p>
          </p:txBody>
        </p:sp>
        <p:sp>
          <p:nvSpPr>
            <p:cNvPr id="142" name="Google Shape;142;p2"/>
            <p:cNvSpPr txBox="1"/>
            <p:nvPr/>
          </p:nvSpPr>
          <p:spPr>
            <a:xfrm>
              <a:off x="3957141" y="632133"/>
              <a:ext cx="6954043" cy="901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247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>
                  <a:solidFill>
                    <a:srgbClr val="122333"/>
                  </a:solidFill>
                  <a:latin typeface="Calibri"/>
                  <a:ea typeface="Calibri"/>
                  <a:cs typeface="Calibri"/>
                  <a:sym typeface="Calibri"/>
                </a:rPr>
                <a:t>Representing </a:t>
              </a:r>
              <a:r>
                <a:rPr lang="en-US" sz="2400" b="1">
                  <a:solidFill>
                    <a:srgbClr val="93B53D"/>
                  </a:solidFill>
                  <a:latin typeface="Calibri"/>
                  <a:ea typeface="Calibri"/>
                  <a:cs typeface="Calibri"/>
                  <a:sym typeface="Calibri"/>
                </a:rPr>
                <a:t>80</a:t>
              </a:r>
              <a:r>
                <a:rPr lang="en-US" sz="2400" b="1">
                  <a:solidFill>
                    <a:srgbClr val="122333"/>
                  </a:solidFill>
                  <a:latin typeface="Calibri"/>
                  <a:ea typeface="Calibri"/>
                  <a:cs typeface="Calibri"/>
                  <a:sym typeface="Calibri"/>
                </a:rPr>
                <a:t> countries </a:t>
              </a:r>
              <a:endParaRPr/>
            </a:p>
          </p:txBody>
        </p:sp>
        <p:sp>
          <p:nvSpPr>
            <p:cNvPr id="143" name="Google Shape;143;p2"/>
            <p:cNvSpPr txBox="1"/>
            <p:nvPr/>
          </p:nvSpPr>
          <p:spPr>
            <a:xfrm>
              <a:off x="3957141" y="1389052"/>
              <a:ext cx="8115083" cy="1802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2472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>
                  <a:solidFill>
                    <a:srgbClr val="122333"/>
                  </a:solidFill>
                  <a:latin typeface="Calibri"/>
                  <a:ea typeface="Calibri"/>
                  <a:cs typeface="Calibri"/>
                  <a:sym typeface="Calibri"/>
                </a:rPr>
                <a:t>Working in over </a:t>
              </a:r>
              <a:r>
                <a:rPr lang="en-US" sz="2400" b="1">
                  <a:solidFill>
                    <a:srgbClr val="93B53D"/>
                  </a:solidFill>
                  <a:latin typeface="Calibri"/>
                  <a:ea typeface="Calibri"/>
                  <a:cs typeface="Calibri"/>
                  <a:sym typeface="Calibri"/>
                </a:rPr>
                <a:t>500</a:t>
              </a:r>
              <a:r>
                <a:rPr lang="en-US" sz="2400" b="1">
                  <a:solidFill>
                    <a:srgbClr val="122333"/>
                  </a:solidFill>
                  <a:latin typeface="Calibri"/>
                  <a:ea typeface="Calibri"/>
                  <a:cs typeface="Calibri"/>
                  <a:sym typeface="Calibri"/>
                </a:rPr>
                <a:t> hospitals, institutions, and clinics</a:t>
              </a:r>
              <a:endParaRPr/>
            </a:p>
          </p:txBody>
        </p:sp>
      </p:grpSp>
      <p:sp>
        <p:nvSpPr>
          <p:cNvPr id="144" name="Google Shape;144;p2"/>
          <p:cNvSpPr txBox="1"/>
          <p:nvPr/>
        </p:nvSpPr>
        <p:spPr>
          <a:xfrm>
            <a:off x="6955509" y="2729643"/>
            <a:ext cx="902791" cy="28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9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45" b="1">
                <a:solidFill>
                  <a:srgbClr val="93B53D"/>
                </a:solidFill>
                <a:latin typeface="Calibri"/>
                <a:ea typeface="Calibri"/>
                <a:cs typeface="Calibri"/>
                <a:sym typeface="Calibri"/>
              </a:rPr>
              <a:t>Affiliations</a:t>
            </a:r>
            <a:endParaRPr/>
          </a:p>
        </p:txBody>
      </p:sp>
      <p:sp>
        <p:nvSpPr>
          <p:cNvPr id="145" name="Google Shape;145;p2"/>
          <p:cNvSpPr txBox="1"/>
          <p:nvPr/>
        </p:nvSpPr>
        <p:spPr>
          <a:xfrm>
            <a:off x="6840257" y="3022396"/>
            <a:ext cx="2252943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48730" lvl="1" indent="-124365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122333"/>
              </a:buClr>
              <a:buSzPts val="1728"/>
              <a:buFont typeface="Arial"/>
              <a:buChar char="•"/>
            </a:pPr>
            <a:r>
              <a:rPr lang="en-US" sz="1152">
                <a:solidFill>
                  <a:srgbClr val="122333"/>
                </a:solidFill>
                <a:latin typeface="Calibri"/>
                <a:ea typeface="Calibri"/>
                <a:cs typeface="Calibri"/>
                <a:sym typeface="Calibri"/>
              </a:rPr>
              <a:t>Physicians, Neonatology</a:t>
            </a:r>
            <a:endParaRPr/>
          </a:p>
        </p:txBody>
      </p:sp>
      <p:sp>
        <p:nvSpPr>
          <p:cNvPr id="146" name="Google Shape;146;p2"/>
          <p:cNvSpPr txBox="1"/>
          <p:nvPr/>
        </p:nvSpPr>
        <p:spPr>
          <a:xfrm>
            <a:off x="6840258" y="3282819"/>
            <a:ext cx="1742495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48730" lvl="1" indent="-124365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122333"/>
              </a:buClr>
              <a:buSzPts val="1728"/>
              <a:buFont typeface="Arial"/>
              <a:buChar char="•"/>
            </a:pPr>
            <a:r>
              <a:rPr lang="en-US" sz="1152">
                <a:solidFill>
                  <a:srgbClr val="122333"/>
                </a:solidFill>
                <a:latin typeface="Calibri"/>
                <a:ea typeface="Calibri"/>
                <a:cs typeface="Calibri"/>
                <a:sym typeface="Calibri"/>
              </a:rPr>
              <a:t>Physicians, Neurology</a:t>
            </a:r>
            <a:endParaRPr/>
          </a:p>
        </p:txBody>
      </p:sp>
      <p:sp>
        <p:nvSpPr>
          <p:cNvPr id="147" name="Google Shape;147;p2"/>
          <p:cNvSpPr txBox="1"/>
          <p:nvPr/>
        </p:nvSpPr>
        <p:spPr>
          <a:xfrm>
            <a:off x="6840257" y="3543242"/>
            <a:ext cx="1511996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48730" lvl="1" indent="-124365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122333"/>
              </a:buClr>
              <a:buSzPts val="1728"/>
              <a:buFont typeface="Arial"/>
              <a:buChar char="•"/>
            </a:pPr>
            <a:r>
              <a:rPr lang="en-US" sz="1152">
                <a:solidFill>
                  <a:srgbClr val="122333"/>
                </a:solidFill>
                <a:latin typeface="Calibri"/>
                <a:ea typeface="Calibri"/>
                <a:cs typeface="Calibri"/>
                <a:sym typeface="Calibri"/>
              </a:rPr>
              <a:t>Physicians, Other  </a:t>
            </a:r>
            <a:endParaRPr/>
          </a:p>
        </p:txBody>
      </p:sp>
      <p:sp>
        <p:nvSpPr>
          <p:cNvPr id="148" name="Google Shape;148;p2"/>
          <p:cNvSpPr txBox="1"/>
          <p:nvPr/>
        </p:nvSpPr>
        <p:spPr>
          <a:xfrm>
            <a:off x="6840258" y="3803666"/>
            <a:ext cx="2037666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48730" lvl="1" indent="-124365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122333"/>
              </a:buClr>
              <a:buSzPts val="1728"/>
              <a:buFont typeface="Arial"/>
              <a:buChar char="•"/>
            </a:pPr>
            <a:r>
              <a:rPr lang="en-US" sz="1152">
                <a:solidFill>
                  <a:srgbClr val="122333"/>
                </a:solidFill>
                <a:latin typeface="Calibri"/>
                <a:ea typeface="Calibri"/>
                <a:cs typeface="Calibri"/>
                <a:sym typeface="Calibri"/>
              </a:rPr>
              <a:t>Allied Health Professionals</a:t>
            </a:r>
            <a:endParaRPr/>
          </a:p>
        </p:txBody>
      </p:sp>
      <p:sp>
        <p:nvSpPr>
          <p:cNvPr id="149" name="Google Shape;149;p2"/>
          <p:cNvSpPr txBox="1"/>
          <p:nvPr/>
        </p:nvSpPr>
        <p:spPr>
          <a:xfrm>
            <a:off x="9047567" y="3282819"/>
            <a:ext cx="752877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48730" lvl="1" indent="-124365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122333"/>
              </a:buClr>
              <a:buSzPts val="1728"/>
              <a:buFont typeface="Arial"/>
              <a:buChar char="•"/>
            </a:pPr>
            <a:r>
              <a:rPr lang="en-US" sz="1152">
                <a:solidFill>
                  <a:srgbClr val="122333"/>
                </a:solidFill>
                <a:latin typeface="Calibri"/>
                <a:ea typeface="Calibri"/>
                <a:cs typeface="Calibri"/>
                <a:sym typeface="Calibri"/>
              </a:rPr>
              <a:t>Nurses </a:t>
            </a:r>
            <a:endParaRPr/>
          </a:p>
        </p:txBody>
      </p:sp>
      <p:sp>
        <p:nvSpPr>
          <p:cNvPr id="150" name="Google Shape;150;p2"/>
          <p:cNvSpPr txBox="1"/>
          <p:nvPr/>
        </p:nvSpPr>
        <p:spPr>
          <a:xfrm>
            <a:off x="9047567" y="3022396"/>
            <a:ext cx="2011743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48730" lvl="1" indent="-124365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122333"/>
              </a:buClr>
              <a:buSzPts val="1728"/>
              <a:buFont typeface="Arial"/>
              <a:buChar char="•"/>
            </a:pPr>
            <a:r>
              <a:rPr lang="en-US" sz="1152">
                <a:solidFill>
                  <a:srgbClr val="122333"/>
                </a:solidFill>
                <a:latin typeface="Calibri"/>
                <a:ea typeface="Calibri"/>
                <a:cs typeface="Calibri"/>
                <a:sym typeface="Calibri"/>
              </a:rPr>
              <a:t>Advanced Practice Nurses</a:t>
            </a:r>
            <a:endParaRPr/>
          </a:p>
        </p:txBody>
      </p:sp>
      <p:sp>
        <p:nvSpPr>
          <p:cNvPr id="151" name="Google Shape;151;p2"/>
          <p:cNvSpPr txBox="1"/>
          <p:nvPr/>
        </p:nvSpPr>
        <p:spPr>
          <a:xfrm>
            <a:off x="9047567" y="3543242"/>
            <a:ext cx="2341821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48730" lvl="1" indent="-124365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122333"/>
              </a:buClr>
              <a:buSzPts val="1728"/>
              <a:buFont typeface="Arial"/>
              <a:buChar char="•"/>
            </a:pPr>
            <a:r>
              <a:rPr lang="en-US" sz="1152">
                <a:solidFill>
                  <a:srgbClr val="122333"/>
                </a:solidFill>
                <a:latin typeface="Calibri"/>
                <a:ea typeface="Calibri"/>
                <a:cs typeface="Calibri"/>
                <a:sym typeface="Calibri"/>
              </a:rPr>
              <a:t>Basic Science Faculty Members</a:t>
            </a:r>
            <a:endParaRPr/>
          </a:p>
        </p:txBody>
      </p:sp>
      <p:sp>
        <p:nvSpPr>
          <p:cNvPr id="152" name="Google Shape;152;p2"/>
          <p:cNvSpPr txBox="1"/>
          <p:nvPr/>
        </p:nvSpPr>
        <p:spPr>
          <a:xfrm>
            <a:off x="6840257" y="4064090"/>
            <a:ext cx="1768556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48730" lvl="1" indent="-124365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122333"/>
              </a:buClr>
              <a:buSzPts val="1728"/>
              <a:buFont typeface="Arial"/>
              <a:buChar char="•"/>
            </a:pPr>
            <a:r>
              <a:rPr lang="en-US" sz="1152">
                <a:solidFill>
                  <a:srgbClr val="122333"/>
                </a:solidFill>
                <a:latin typeface="Calibri"/>
                <a:ea typeface="Calibri"/>
                <a:cs typeface="Calibri"/>
                <a:sym typeface="Calibri"/>
              </a:rPr>
              <a:t>Community Members  </a:t>
            </a:r>
            <a:endParaRPr/>
          </a:p>
        </p:txBody>
      </p:sp>
      <p:sp>
        <p:nvSpPr>
          <p:cNvPr id="153" name="Google Shape;153;p2"/>
          <p:cNvSpPr txBox="1"/>
          <p:nvPr/>
        </p:nvSpPr>
        <p:spPr>
          <a:xfrm>
            <a:off x="9047567" y="3798322"/>
            <a:ext cx="1678579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48730" lvl="1" indent="-124365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122333"/>
              </a:buClr>
              <a:buSzPts val="1728"/>
              <a:buFont typeface="Arial"/>
              <a:buChar char="•"/>
            </a:pPr>
            <a:r>
              <a:rPr lang="en-US" sz="1152">
                <a:solidFill>
                  <a:srgbClr val="122333"/>
                </a:solidFill>
                <a:latin typeface="Calibri"/>
                <a:ea typeface="Calibri"/>
                <a:cs typeface="Calibri"/>
                <a:sym typeface="Calibri"/>
              </a:rPr>
              <a:t>Trainees &amp; Students  </a:t>
            </a:r>
            <a:endParaRPr/>
          </a:p>
        </p:txBody>
      </p:sp>
      <p:sp>
        <p:nvSpPr>
          <p:cNvPr id="2" name="Google Shape;115;p2">
            <a:extLst>
              <a:ext uri="{FF2B5EF4-FFF2-40B4-BE49-F238E27FC236}">
                <a16:creationId xmlns:a16="http://schemas.microsoft.com/office/drawing/2014/main" id="{4BF441F6-0A3D-7C32-3B11-F3601CF0EC65}"/>
              </a:ext>
            </a:extLst>
          </p:cNvPr>
          <p:cNvSpPr/>
          <p:nvPr/>
        </p:nvSpPr>
        <p:spPr>
          <a:xfrm>
            <a:off x="2916104" y="4837301"/>
            <a:ext cx="1738533" cy="1606065"/>
          </a:xfrm>
          <a:custGeom>
            <a:avLst/>
            <a:gdLst/>
            <a:ahLst/>
            <a:cxnLst/>
            <a:rect l="l" t="t" r="r" b="b"/>
            <a:pathLst>
              <a:path w="794513" h="733975" extrusionOk="0">
                <a:moveTo>
                  <a:pt x="0" y="0"/>
                </a:moveTo>
                <a:lnTo>
                  <a:pt x="794513" y="0"/>
                </a:lnTo>
                <a:lnTo>
                  <a:pt x="794513" y="733975"/>
                </a:lnTo>
                <a:lnTo>
                  <a:pt x="0" y="73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17;p2">
            <a:extLst>
              <a:ext uri="{FF2B5EF4-FFF2-40B4-BE49-F238E27FC236}">
                <a16:creationId xmlns:a16="http://schemas.microsoft.com/office/drawing/2014/main" id="{F13960C7-F059-BFFD-B802-E0A875CA46F6}"/>
              </a:ext>
            </a:extLst>
          </p:cNvPr>
          <p:cNvSpPr/>
          <p:nvPr/>
        </p:nvSpPr>
        <p:spPr>
          <a:xfrm>
            <a:off x="2958299" y="4870979"/>
            <a:ext cx="341731" cy="341731"/>
          </a:xfrm>
          <a:custGeom>
            <a:avLst/>
            <a:gdLst/>
            <a:ahLst/>
            <a:cxnLst/>
            <a:rect l="l" t="t" r="r" b="b"/>
            <a:pathLst>
              <a:path w="683462" h="683462" extrusionOk="0">
                <a:moveTo>
                  <a:pt x="0" y="0"/>
                </a:moveTo>
                <a:lnTo>
                  <a:pt x="683462" y="0"/>
                </a:lnTo>
                <a:lnTo>
                  <a:pt x="683462" y="683462"/>
                </a:lnTo>
                <a:lnTo>
                  <a:pt x="0" y="6834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18;p2">
            <a:extLst>
              <a:ext uri="{FF2B5EF4-FFF2-40B4-BE49-F238E27FC236}">
                <a16:creationId xmlns:a16="http://schemas.microsoft.com/office/drawing/2014/main" id="{3EAFCFF6-4E26-6F0F-332D-8CD5AB3CAD38}"/>
              </a:ext>
            </a:extLst>
          </p:cNvPr>
          <p:cNvSpPr txBox="1"/>
          <p:nvPr/>
        </p:nvSpPr>
        <p:spPr>
          <a:xfrm>
            <a:off x="3389472" y="4873700"/>
            <a:ext cx="1277776" cy="414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115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33" b="1" dirty="0">
                <a:solidFill>
                  <a:srgbClr val="122333"/>
                </a:solidFill>
                <a:latin typeface="Calibri"/>
                <a:ea typeface="Calibri"/>
                <a:cs typeface="Calibri"/>
                <a:sym typeface="Calibri"/>
              </a:rPr>
              <a:t>General Non-Physician  </a:t>
            </a:r>
            <a:endParaRPr dirty="0"/>
          </a:p>
        </p:txBody>
      </p:sp>
      <p:sp>
        <p:nvSpPr>
          <p:cNvPr id="5" name="Google Shape;119;p2">
            <a:extLst>
              <a:ext uri="{FF2B5EF4-FFF2-40B4-BE49-F238E27FC236}">
                <a16:creationId xmlns:a16="http://schemas.microsoft.com/office/drawing/2014/main" id="{B50278D5-409A-C3D5-5A44-8FBB29127D04}"/>
              </a:ext>
            </a:extLst>
          </p:cNvPr>
          <p:cNvSpPr txBox="1"/>
          <p:nvPr/>
        </p:nvSpPr>
        <p:spPr>
          <a:xfrm>
            <a:off x="3139904" y="5294943"/>
            <a:ext cx="1325169" cy="21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497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16" dirty="0">
                <a:solidFill>
                  <a:srgbClr val="122333"/>
                </a:solidFill>
                <a:latin typeface="Arial"/>
                <a:ea typeface="Arial"/>
                <a:cs typeface="Arial"/>
                <a:sym typeface="Arial"/>
              </a:rPr>
              <a:t>$130 annual dues</a:t>
            </a:r>
            <a:endParaRPr dirty="0"/>
          </a:p>
        </p:txBody>
      </p:sp>
      <p:sp>
        <p:nvSpPr>
          <p:cNvPr id="6" name="Google Shape;120;p2">
            <a:extLst>
              <a:ext uri="{FF2B5EF4-FFF2-40B4-BE49-F238E27FC236}">
                <a16:creationId xmlns:a16="http://schemas.microsoft.com/office/drawing/2014/main" id="{1EFC8CC4-ED01-B45E-DF9A-560B5E484AC1}"/>
              </a:ext>
            </a:extLst>
          </p:cNvPr>
          <p:cNvSpPr txBox="1"/>
          <p:nvPr/>
        </p:nvSpPr>
        <p:spPr>
          <a:xfrm>
            <a:off x="3056409" y="5500483"/>
            <a:ext cx="1492160" cy="977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8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67" dirty="0">
                <a:solidFill>
                  <a:srgbClr val="122333"/>
                </a:solidFill>
                <a:latin typeface="Calibri"/>
                <a:ea typeface="Calibri"/>
                <a:cs typeface="Calibri"/>
                <a:sym typeface="Calibri"/>
              </a:rPr>
              <a:t>Non-physicians who are health care provider or member of the community interested in Neonatal Neurology.</a:t>
            </a:r>
            <a:endParaRPr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FE0BF41-17BF-687C-0F70-22A9C312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016" y="-157630"/>
            <a:ext cx="10515600" cy="1325563"/>
          </a:xfrm>
        </p:spPr>
        <p:txBody>
          <a:bodyPr/>
          <a:lstStyle/>
          <a:p>
            <a:r>
              <a:rPr lang="en-US" dirty="0"/>
              <a:t>Join the Newborn Brain Society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4802E14-5E73-BB4D-1A39-995A0563C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20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4DC16-6D76-E8C7-2BF0-76C25E6BE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Kangaroo Care &amp; Holding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7A3E8-0802-0A35-266F-6C10FD7B3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54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1F8E59C-E372-89A1-1EF3-377A0B05003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>
                <a:latin typeface="+mj-lt"/>
                <a:ea typeface="+mj-ea"/>
                <a:cs typeface="+mj-cs"/>
              </a:rPr>
              <a:t>Kangaroo Care</a:t>
            </a:r>
          </a:p>
        </p:txBody>
      </p:sp>
      <p:pic>
        <p:nvPicPr>
          <p:cNvPr id="5" name="Picture 4" descr="Kangaroo Care Baby: Over 498 Royalty ...">
            <a:extLst>
              <a:ext uri="{FF2B5EF4-FFF2-40B4-BE49-F238E27FC236}">
                <a16:creationId xmlns:a16="http://schemas.microsoft.com/office/drawing/2014/main" id="{722408F6-F7DA-42EA-9A6E-2CCE3425B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3" r="-1" b="12787"/>
          <a:stretch>
            <a:fillRect/>
          </a:stretch>
        </p:blipFill>
        <p:spPr bwMode="auto">
          <a:xfrm>
            <a:off x="1048605" y="1825625"/>
            <a:ext cx="4760790" cy="423724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B059EF9-9EF8-C0F7-347F-75102782E00A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181600" cy="4237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/>
              <a:t>Simulates a kangaroo’s pouch</a:t>
            </a:r>
          </a:p>
          <a:p>
            <a:r>
              <a:rPr lang="en-US" sz="2600"/>
              <a:t>Method of holding a baby skin-to-skin, upright against a parent's bare chest, typically dressed only in a diaper and hat</a:t>
            </a:r>
          </a:p>
          <a:p>
            <a:r>
              <a:rPr lang="en-US" sz="2600"/>
              <a:t>Typically focused on preterm population</a:t>
            </a:r>
          </a:p>
          <a:p>
            <a:r>
              <a:rPr lang="en-US" sz="2600"/>
              <a:t>Activates oxytocin that leads to parental and infant benefits</a:t>
            </a:r>
          </a:p>
        </p:txBody>
      </p:sp>
    </p:spTree>
    <p:extLst>
      <p:ext uri="{BB962C8B-B14F-4D97-AF65-F5344CB8AC3E}">
        <p14:creationId xmlns:p14="http://schemas.microsoft.com/office/powerpoint/2010/main" val="199665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CB4AC7-E954-8137-47C7-77F6EF285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Kangaroo Care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B69345-0A78-79E1-2B8C-510EA37E6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21933"/>
            <a:ext cx="5157787" cy="823912"/>
          </a:xfrm>
        </p:spPr>
        <p:txBody>
          <a:bodyPr/>
          <a:lstStyle/>
          <a:p>
            <a:r>
              <a:rPr lang="en-US" dirty="0"/>
              <a:t>Infant	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5B0871-E653-78D6-B675-0E9392A18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31571"/>
            <a:ext cx="5157787" cy="4517572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Mortality reduction </a:t>
            </a:r>
          </a:p>
          <a:p>
            <a:r>
              <a:rPr lang="en-US" sz="2400" dirty="0"/>
              <a:t>Infection prevention</a:t>
            </a:r>
          </a:p>
          <a:p>
            <a:r>
              <a:rPr lang="en-US" sz="2400" dirty="0"/>
              <a:t>Enhanced physiological vital sign stability </a:t>
            </a:r>
          </a:p>
          <a:p>
            <a:r>
              <a:rPr lang="en-US" sz="2400" dirty="0"/>
              <a:t>Improved breastfeeding and growth</a:t>
            </a:r>
          </a:p>
          <a:p>
            <a:r>
              <a:rPr lang="en-US" sz="2400" dirty="0"/>
              <a:t>Improved somatosensory stimulation </a:t>
            </a:r>
          </a:p>
          <a:p>
            <a:r>
              <a:rPr lang="en-US" sz="2400" dirty="0"/>
              <a:t>Improved newborn sleep organization</a:t>
            </a:r>
          </a:p>
          <a:p>
            <a:r>
              <a:rPr lang="en-US" sz="2400" dirty="0"/>
              <a:t>Reduced crying and pain scores</a:t>
            </a:r>
          </a:p>
          <a:p>
            <a:r>
              <a:rPr lang="en-US" sz="2400" dirty="0"/>
              <a:t>Improved attachment quality and socio-emotional development later in infancy</a:t>
            </a:r>
          </a:p>
          <a:p>
            <a:endParaRPr lang="en-US" sz="2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43C1CF-1E8F-2BBB-8541-425038BF3A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9913" y="1321933"/>
            <a:ext cx="5183188" cy="823912"/>
          </a:xfrm>
        </p:spPr>
        <p:txBody>
          <a:bodyPr/>
          <a:lstStyle/>
          <a:p>
            <a:r>
              <a:rPr lang="en-US" dirty="0"/>
              <a:t>Parent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CF90643-545C-9566-62A4-678B9B3412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9913" y="2231571"/>
            <a:ext cx="5183188" cy="4517572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 Improved mood</a:t>
            </a:r>
          </a:p>
          <a:p>
            <a:r>
              <a:rPr lang="en-US" sz="2400" dirty="0"/>
              <a:t> Reduced depressive symptoms</a:t>
            </a:r>
          </a:p>
          <a:p>
            <a:r>
              <a:rPr lang="en-US" sz="2400" dirty="0"/>
              <a:t> Enhanced stress regulation</a:t>
            </a:r>
          </a:p>
          <a:p>
            <a:r>
              <a:rPr lang="en-US" sz="2400" dirty="0"/>
              <a:t> Enhanced bonding and attachment</a:t>
            </a:r>
          </a:p>
          <a:p>
            <a:r>
              <a:rPr lang="en-US" sz="2400" dirty="0"/>
              <a:t> More sensitive caregiving responses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5641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76E61-6F0A-5F81-798C-81736D7A3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Holding</a:t>
            </a:r>
          </a:p>
        </p:txBody>
      </p:sp>
      <p:pic>
        <p:nvPicPr>
          <p:cNvPr id="4" name="id-611BDB52-BC39-4FDE-B289-A85A621FA09B" descr="Image.png">
            <a:extLst>
              <a:ext uri="{FF2B5EF4-FFF2-40B4-BE49-F238E27FC236}">
                <a16:creationId xmlns:a16="http://schemas.microsoft.com/office/drawing/2014/main" id="{BF7E9BF7-B472-7088-47E3-5C6315A32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8" t="5294" r="12292" b="5748"/>
          <a:stretch>
            <a:fillRect/>
          </a:stretch>
        </p:blipFill>
        <p:spPr bwMode="auto">
          <a:xfrm>
            <a:off x="3973286" y="2055692"/>
            <a:ext cx="2808514" cy="330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4B3524-5848-8F86-90E7-E140AEABB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2948287" cy="37673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Parent holding without direct skin-to-skin contact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Important and parallel benefits to kangaroo care, though effects may be less pronounced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6A15BC63-4CE7-C97D-9247-63ECC56318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0877776"/>
              </p:ext>
            </p:extLst>
          </p:nvPr>
        </p:nvGraphicFramePr>
        <p:xfrm>
          <a:off x="7313250" y="1200827"/>
          <a:ext cx="4497749" cy="4946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94468712-026B-23BD-8084-D033988406DD}"/>
              </a:ext>
            </a:extLst>
          </p:cNvPr>
          <p:cNvSpPr/>
          <p:nvPr/>
        </p:nvSpPr>
        <p:spPr>
          <a:xfrm>
            <a:off x="5671457" y="816425"/>
            <a:ext cx="2895602" cy="1001485"/>
          </a:xfrm>
          <a:prstGeom prst="curvedDownArrow">
            <a:avLst/>
          </a:prstGeom>
          <a:solidFill>
            <a:srgbClr val="DA7370"/>
          </a:solidFill>
          <a:ln>
            <a:solidFill>
              <a:srgbClr val="DA73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31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3643277D-5512-5949-8AE0-E46066ECC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16" b="32857"/>
          <a:stretch>
            <a:fillRect/>
          </a:stretch>
        </p:blipFill>
        <p:spPr bwMode="auto">
          <a:xfrm>
            <a:off x="356539" y="457200"/>
            <a:ext cx="3575925" cy="264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CAAB40-A7F7-4B71-273A-D289E20F8D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29" t="66826" r="72500" b="8571"/>
          <a:stretch>
            <a:fillRect/>
          </a:stretch>
        </p:blipFill>
        <p:spPr>
          <a:xfrm>
            <a:off x="356539" y="3655352"/>
            <a:ext cx="3575925" cy="2664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A9054E-9A90-AAEB-2A8B-C4FD35B38638}"/>
              </a:ext>
            </a:extLst>
          </p:cNvPr>
          <p:cNvSpPr txBox="1"/>
          <p:nvPr/>
        </p:nvSpPr>
        <p:spPr>
          <a:xfrm>
            <a:off x="4648198" y="457200"/>
            <a:ext cx="6912429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Holding During Therapeutic Hypothermia Is Possible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B6F78C-82B5-4AC7-1E9B-157128B456D1}"/>
              </a:ext>
            </a:extLst>
          </p:cNvPr>
          <p:cNvSpPr txBox="1"/>
          <p:nvPr/>
        </p:nvSpPr>
        <p:spPr>
          <a:xfrm>
            <a:off x="4648198" y="3655352"/>
            <a:ext cx="6912429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Hand Hugs Are Option if Holding Contraindicated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951C11-4EFF-8B9A-D7EE-EDE9A8A8B23C}"/>
              </a:ext>
            </a:extLst>
          </p:cNvPr>
          <p:cNvSpPr txBox="1"/>
          <p:nvPr/>
        </p:nvSpPr>
        <p:spPr>
          <a:xfrm>
            <a:off x="4648198" y="945717"/>
            <a:ext cx="69124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/>
              <a:t>Confirm infant is stable enough to hold (as per unit protocol)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/>
              <a:t>Seat parent close to the infant with a pillow on their lap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/>
              <a:t>Secure lines and transfer infant in the cooling blanket (two staff members)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/>
              <a:t>Rest the infant on the pillow in the parent’s arms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/>
              <a:t>Oral care may also be considered while holding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97686-FB06-32FB-9922-8B1640DD4DEE}"/>
              </a:ext>
            </a:extLst>
          </p:cNvPr>
          <p:cNvSpPr txBox="1"/>
          <p:nvPr/>
        </p:nvSpPr>
        <p:spPr>
          <a:xfrm>
            <a:off x="4648197" y="4163392"/>
            <a:ext cx="6912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/>
              <a:t>Gently place one hand on infant’s head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/>
              <a:t>Place the other hand across their tummy or cupping their feet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/>
              <a:t>Moderate firm pressure and still touch are best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/>
              <a:t>Avoid stroking or patting, as this can be overstimulating</a:t>
            </a:r>
          </a:p>
        </p:txBody>
      </p:sp>
    </p:spTree>
    <p:extLst>
      <p:ext uri="{BB962C8B-B14F-4D97-AF65-F5344CB8AC3E}">
        <p14:creationId xmlns:p14="http://schemas.microsoft.com/office/powerpoint/2010/main" val="3803597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16F072-7627-063A-C3CF-A31187F16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21035-3486-175C-C622-1AC24D505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Holding During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Therapeutic Hypothermia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F3236-5023-08DC-9815-EC21A224A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79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1F3529-9187-DE25-4E22-4901D963C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2600" cy="6858000"/>
          </a:xfrm>
          <a:prstGeom prst="rect">
            <a:avLst/>
          </a:prstGeom>
          <a:solidFill>
            <a:schemeClr val="accent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5E96A1-6990-62D7-7C91-7544B7F340E5}"/>
              </a:ext>
            </a:extLst>
          </p:cNvPr>
          <p:cNvSpPr txBox="1">
            <a:spLocks/>
          </p:cNvSpPr>
          <p:nvPr/>
        </p:nvSpPr>
        <p:spPr>
          <a:xfrm>
            <a:off x="965199" y="2135351"/>
            <a:ext cx="9245601" cy="92539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Direct skin-to-skin care during therapeutic hypothermia risks that temperature will increase outside of the therapeutic zone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A594B2-FC9F-CA21-0B37-DD18CDECE50A}"/>
              </a:ext>
            </a:extLst>
          </p:cNvPr>
          <p:cNvSpPr txBox="1"/>
          <p:nvPr/>
        </p:nvSpPr>
        <p:spPr>
          <a:xfrm>
            <a:off x="3755570" y="3898242"/>
            <a:ext cx="8133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Therefore direct skin-to-skin care is </a:t>
            </a:r>
            <a:r>
              <a:rPr lang="en-US" sz="2800" u="sng" dirty="0"/>
              <a:t>not</a:t>
            </a:r>
            <a:r>
              <a:rPr lang="en-US" sz="2800" dirty="0"/>
              <a:t> recommended</a:t>
            </a:r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DAAD0F5C-11B4-95FA-E507-D27DAEB20CF9}"/>
              </a:ext>
            </a:extLst>
          </p:cNvPr>
          <p:cNvSpPr/>
          <p:nvPr/>
        </p:nvSpPr>
        <p:spPr>
          <a:xfrm flipV="1">
            <a:off x="2055294" y="3278462"/>
            <a:ext cx="1230086" cy="1143000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56104C-4CBA-877C-1918-7733C5F787BD}"/>
              </a:ext>
            </a:extLst>
          </p:cNvPr>
          <p:cNvSpPr txBox="1"/>
          <p:nvPr/>
        </p:nvSpPr>
        <p:spPr>
          <a:xfrm>
            <a:off x="1545771" y="508549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However, holding is still very important! </a:t>
            </a:r>
            <a:r>
              <a:rPr lang="en-US" sz="3200" dirty="0"/>
              <a:t> 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A5D776FB-C878-410D-33AC-5E67A1AF4BD3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Holding During Therapeutic Hypothermia</a:t>
            </a:r>
          </a:p>
        </p:txBody>
      </p:sp>
    </p:spTree>
    <p:extLst>
      <p:ext uri="{BB962C8B-B14F-4D97-AF65-F5344CB8AC3E}">
        <p14:creationId xmlns:p14="http://schemas.microsoft.com/office/powerpoint/2010/main" val="3884213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4FBAD7"/>
      </a:accent1>
      <a:accent2>
        <a:srgbClr val="EFB32D"/>
      </a:accent2>
      <a:accent3>
        <a:srgbClr val="0070C0"/>
      </a:accent3>
      <a:accent4>
        <a:srgbClr val="E97132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2">
      <a:majorFont>
        <a:latin typeface="Aptos Display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37BA19FD-1C23-4B05-8B7A-D40C7DC6460C}" vid="{160C938D-6A3C-4BBC-9968-A6329494D0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</TotalTime>
  <Words>918</Words>
  <Application>Microsoft Office PowerPoint</Application>
  <PresentationFormat>Widescreen</PresentationFormat>
  <Paragraphs>153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Play</vt:lpstr>
      <vt:lpstr>Rockwell Nova Extra Bold</vt:lpstr>
      <vt:lpstr>Office Theme</vt:lpstr>
      <vt:lpstr>Information for Centers</vt:lpstr>
      <vt:lpstr>Agenda</vt:lpstr>
      <vt:lpstr>Kangaroo Care &amp; Holding</vt:lpstr>
      <vt:lpstr>PowerPoint Presentation</vt:lpstr>
      <vt:lpstr>Benefits of Kangaroo Care</vt:lpstr>
      <vt:lpstr>Holding</vt:lpstr>
      <vt:lpstr>PowerPoint Presentation</vt:lpstr>
      <vt:lpstr>Holding During  Therapeutic Hypothermia</vt:lpstr>
      <vt:lpstr>PowerPoint Presentation</vt:lpstr>
      <vt:lpstr>Safety </vt:lpstr>
      <vt:lpstr>Barriers &amp; Solutions</vt:lpstr>
      <vt:lpstr>PowerPoint Presentation</vt:lpstr>
      <vt:lpstr>Trauma-Informed</vt:lpstr>
      <vt:lpstr>Hold-A-Thon Overview</vt:lpstr>
      <vt:lpstr>PowerPoint Presentation</vt:lpstr>
      <vt:lpstr>What is a hold-a-thon?</vt:lpstr>
      <vt:lpstr>Why have a hold-a-thon?</vt:lpstr>
      <vt:lpstr>When is the hold-a-thon?</vt:lpstr>
      <vt:lpstr>Where is the hold-a-thon?</vt:lpstr>
      <vt:lpstr>Who participates in the hold-a-thon?</vt:lpstr>
      <vt:lpstr>Timeline</vt:lpstr>
      <vt:lpstr>Resources</vt:lpstr>
      <vt:lpstr>Website</vt:lpstr>
      <vt:lpstr>Monthly Meetings with Organizers &amp; Other Centers</vt:lpstr>
      <vt:lpstr>Institutional Readiness Assessment</vt:lpstr>
      <vt:lpstr>Guideline Development</vt:lpstr>
      <vt:lpstr>Site Engagement &amp; Swag</vt:lpstr>
      <vt:lpstr>Join the Newborn Brain Society</vt:lpstr>
      <vt:lpstr>PowerPoint Presentation</vt:lpstr>
    </vt:vector>
  </TitlesOfParts>
  <Company>Emory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Sewell, Elizabeth</dc:creator>
  <cp:lastModifiedBy>Sewell, Elizabeth</cp:lastModifiedBy>
  <cp:revision>3</cp:revision>
  <dcterms:created xsi:type="dcterms:W3CDTF">2026-02-02T05:33:51Z</dcterms:created>
  <dcterms:modified xsi:type="dcterms:W3CDTF">2026-02-02T06:52:01Z</dcterms:modified>
</cp:coreProperties>
</file>